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4"/>
  </p:sldMasterIdLst>
  <p:notesMasterIdLst>
    <p:notesMasterId r:id="rId13"/>
  </p:notesMasterIdLst>
  <p:handoutMasterIdLst>
    <p:handoutMasterId r:id="rId14"/>
  </p:handoutMasterIdLst>
  <p:sldIdLst>
    <p:sldId id="348" r:id="rId5"/>
    <p:sldId id="307" r:id="rId6"/>
    <p:sldId id="341" r:id="rId7"/>
    <p:sldId id="301" r:id="rId8"/>
    <p:sldId id="343" r:id="rId9"/>
    <p:sldId id="330" r:id="rId10"/>
    <p:sldId id="347" r:id="rId11"/>
    <p:sldId id="34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id="{238BF326-542A-4B47-ADC9-14FD02187057}">
          <p14:sldIdLst>
            <p14:sldId id="348"/>
          </p14:sldIdLst>
        </p14:section>
        <p14:section name="Partie MCN" id="{4E120C1F-807B-4026-8537-EB557A4F3264}">
          <p14:sldIdLst>
            <p14:sldId id="307"/>
            <p14:sldId id="341"/>
            <p14:sldId id="301"/>
            <p14:sldId id="343"/>
            <p14:sldId id="330"/>
          </p14:sldIdLst>
        </p14:section>
        <p14:section name="BAnQ &amp; MCN" id="{175CD8BC-0FBF-4A33-9CA5-43A2CC8C0789}">
          <p14:sldIdLst>
            <p14:sldId id="347"/>
            <p14:sldId id="346"/>
          </p14:sldIdLst>
        </p14:section>
        <p14:section name="Autres" id="{188DAB4D-5085-4C66-9CBA-4C24B186F88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AA31E3-47BE-FBF3-CC2C-AD48393543CF}" name="Asselin, Stéphane" initials="AS" userId="S::stephane.asselin@mcn.gouv.qc.ca::a11a05ae-e231-4d92-89ce-65cf8505210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ainchaud, Vincent" initials="PV" lastIdx="2" clrIdx="0">
    <p:extLst>
      <p:ext uri="{19B8F6BF-5375-455C-9EA6-DF929625EA0E}">
        <p15:presenceInfo xmlns:p15="http://schemas.microsoft.com/office/powerpoint/2012/main" userId="S::Vincent.Painchaud@mcn.gouv.qc.ca::fedc316e-d3e6-4f5a-9800-fecf77cb621f" providerId="AD"/>
      </p:ext>
    </p:extLst>
  </p:cmAuthor>
  <p:cmAuthor id="2" name="Rochette, Claude" initials="RC" lastIdx="1" clrIdx="1">
    <p:extLst>
      <p:ext uri="{19B8F6BF-5375-455C-9EA6-DF929625EA0E}">
        <p15:presenceInfo xmlns:p15="http://schemas.microsoft.com/office/powerpoint/2012/main" userId="S::claude.rochette@cspq.gouv.qc.ca::78d78adb-5c69-447b-8815-7e6ac10ad4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FFFFFF"/>
    <a:srgbClr val="25FF63"/>
    <a:srgbClr val="00AF50"/>
    <a:srgbClr val="C1FFDD"/>
    <a:srgbClr val="ABFFD1"/>
    <a:srgbClr val="FFC000"/>
    <a:srgbClr val="FF0000"/>
    <a:srgbClr val="222362"/>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C04182-9BFB-43F3-89AF-35D7897324C3}" v="3" dt="2022-05-17T20:50:35.20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10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96EAF8-EB67-4AB0-84CC-913E271CF5A9}"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fr-CA"/>
        </a:p>
      </dgm:t>
    </dgm:pt>
    <dgm:pt modelId="{1B43A583-D431-4442-9E58-942F7077D070}">
      <dgm:prSet phldrT="[Texte]"/>
      <dgm:spPr/>
      <dgm:t>
        <a:bodyPr/>
        <a:lstStyle/>
        <a:p>
          <a:r>
            <a:rPr lang="fr-CA" b="0"/>
            <a:t>Projet gestion des données numériques gouvernementales</a:t>
          </a:r>
        </a:p>
        <a:p>
          <a:r>
            <a:rPr lang="fr-CA" b="0"/>
            <a:t>(2020-2021)</a:t>
          </a:r>
        </a:p>
      </dgm:t>
    </dgm:pt>
    <dgm:pt modelId="{214D245B-74D7-4B64-A27E-D092492E3012}" type="parTrans" cxnId="{A63D76E1-FB40-42AF-B5D2-AABEDD09AEC6}">
      <dgm:prSet/>
      <dgm:spPr/>
      <dgm:t>
        <a:bodyPr/>
        <a:lstStyle/>
        <a:p>
          <a:endParaRPr lang="fr-CA"/>
        </a:p>
      </dgm:t>
    </dgm:pt>
    <dgm:pt modelId="{3DC4F5B3-4D1D-45B5-A052-EED977D8E98C}" type="sibTrans" cxnId="{A63D76E1-FB40-42AF-B5D2-AABEDD09AEC6}">
      <dgm:prSet/>
      <dgm:spPr/>
      <dgm:t>
        <a:bodyPr/>
        <a:lstStyle/>
        <a:p>
          <a:endParaRPr lang="fr-CA"/>
        </a:p>
      </dgm:t>
    </dgm:pt>
    <dgm:pt modelId="{96E07B6C-AEAA-435C-8716-68C806BE23DB}">
      <dgm:prSet phldrT="[Texte]"/>
      <dgm:spPr/>
      <dgm:t>
        <a:bodyPr/>
        <a:lstStyle/>
        <a:p>
          <a:r>
            <a:rPr lang="fr-CA"/>
            <a:t>Vision</a:t>
          </a:r>
        </a:p>
      </dgm:t>
    </dgm:pt>
    <dgm:pt modelId="{29BC3723-0B10-4A26-BB1C-0E11D7155446}" type="parTrans" cxnId="{FC8DCC17-1BF4-4E3C-91C6-303D3CA48834}">
      <dgm:prSet/>
      <dgm:spPr/>
      <dgm:t>
        <a:bodyPr/>
        <a:lstStyle/>
        <a:p>
          <a:endParaRPr lang="fr-CA"/>
        </a:p>
      </dgm:t>
    </dgm:pt>
    <dgm:pt modelId="{90C9C040-99EC-4592-A3CF-D65FCB5A3435}" type="sibTrans" cxnId="{FC8DCC17-1BF4-4E3C-91C6-303D3CA48834}">
      <dgm:prSet/>
      <dgm:spPr/>
      <dgm:t>
        <a:bodyPr/>
        <a:lstStyle/>
        <a:p>
          <a:endParaRPr lang="fr-CA"/>
        </a:p>
      </dgm:t>
    </dgm:pt>
    <dgm:pt modelId="{8E15AFD2-AEDF-45B4-B3DC-49993FBA666F}">
      <dgm:prSet phldrT="[Texte]"/>
      <dgm:spPr/>
      <dgm:t>
        <a:bodyPr/>
        <a:lstStyle/>
        <a:p>
          <a:pPr rtl="0"/>
          <a:r>
            <a:rPr lang="fr-CA" b="0"/>
            <a:t>Loi</a:t>
          </a:r>
          <a:r>
            <a:rPr lang="fr-CA" b="0">
              <a:latin typeface="Calibri Light" panose="020F0302020204030204"/>
            </a:rPr>
            <a:t> modifiant</a:t>
          </a:r>
          <a:r>
            <a:rPr lang="fr-CA" b="0"/>
            <a:t> </a:t>
          </a:r>
          <a:r>
            <a:rPr lang="fr-CA" b="0">
              <a:latin typeface="Calibri Light" panose="020F0302020204030204"/>
            </a:rPr>
            <a:t>la LGGRI </a:t>
          </a:r>
        </a:p>
        <a:p>
          <a:pPr rtl="0"/>
          <a:r>
            <a:rPr lang="fr-CA" b="0"/>
            <a:t>(juin 2021)</a:t>
          </a:r>
        </a:p>
      </dgm:t>
    </dgm:pt>
    <dgm:pt modelId="{D565A839-ED93-42AC-A97D-63E67CEC6595}" type="parTrans" cxnId="{D124BCAF-7561-4D3B-AD0B-84CB24C95C75}">
      <dgm:prSet/>
      <dgm:spPr/>
      <dgm:t>
        <a:bodyPr/>
        <a:lstStyle/>
        <a:p>
          <a:endParaRPr lang="fr-CA"/>
        </a:p>
      </dgm:t>
    </dgm:pt>
    <dgm:pt modelId="{E8EB230D-BF0D-437F-B192-BA0254D1C0CA}" type="sibTrans" cxnId="{D124BCAF-7561-4D3B-AD0B-84CB24C95C75}">
      <dgm:prSet/>
      <dgm:spPr/>
      <dgm:t>
        <a:bodyPr/>
        <a:lstStyle/>
        <a:p>
          <a:endParaRPr lang="fr-CA"/>
        </a:p>
      </dgm:t>
    </dgm:pt>
    <dgm:pt modelId="{FD1AFD07-F9E9-4099-92B6-2794A9FCEBE1}">
      <dgm:prSet phldrT="[Texte]"/>
      <dgm:spPr/>
      <dgm:t>
        <a:bodyPr/>
        <a:lstStyle/>
        <a:p>
          <a:r>
            <a:rPr lang="fr-CA"/>
            <a:t>Volet des Données numériques gouvernementales (Chapitre II.4)</a:t>
          </a:r>
        </a:p>
      </dgm:t>
    </dgm:pt>
    <dgm:pt modelId="{D7682AAB-0C3E-49ED-92C1-BECFBC749782}" type="parTrans" cxnId="{7E2278C0-1BA1-4E91-922B-DA8B5CF1CB33}">
      <dgm:prSet/>
      <dgm:spPr/>
      <dgm:t>
        <a:bodyPr/>
        <a:lstStyle/>
        <a:p>
          <a:endParaRPr lang="fr-CA"/>
        </a:p>
      </dgm:t>
    </dgm:pt>
    <dgm:pt modelId="{2D42A14D-03F0-4E2B-BA35-E381FE012C4E}" type="sibTrans" cxnId="{7E2278C0-1BA1-4E91-922B-DA8B5CF1CB33}">
      <dgm:prSet/>
      <dgm:spPr/>
      <dgm:t>
        <a:bodyPr/>
        <a:lstStyle/>
        <a:p>
          <a:endParaRPr lang="fr-CA"/>
        </a:p>
      </dgm:t>
    </dgm:pt>
    <dgm:pt modelId="{FF78EF6B-FCA8-4E5A-B0DB-C0961FEEA021}">
      <dgm:prSet phldrT="[Texte]"/>
      <dgm:spPr/>
      <dgm:t>
        <a:bodyPr/>
        <a:lstStyle/>
        <a:p>
          <a:r>
            <a:rPr lang="fr-CA"/>
            <a:t>MCN</a:t>
          </a:r>
          <a:br>
            <a:rPr lang="fr-CA"/>
          </a:br>
          <a:r>
            <a:rPr lang="fr-CA"/>
            <a:t>(décembre 2021)</a:t>
          </a:r>
        </a:p>
      </dgm:t>
    </dgm:pt>
    <dgm:pt modelId="{25264063-D5AF-4869-A445-1321036E6EB0}" type="parTrans" cxnId="{8FB5A6EF-EDAD-4C71-96C8-01835818F830}">
      <dgm:prSet/>
      <dgm:spPr/>
      <dgm:t>
        <a:bodyPr/>
        <a:lstStyle/>
        <a:p>
          <a:endParaRPr lang="fr-CA"/>
        </a:p>
      </dgm:t>
    </dgm:pt>
    <dgm:pt modelId="{401FD4F1-4292-4954-8CB0-1DD2BEEF8394}" type="sibTrans" cxnId="{8FB5A6EF-EDAD-4C71-96C8-01835818F830}">
      <dgm:prSet/>
      <dgm:spPr/>
      <dgm:t>
        <a:bodyPr/>
        <a:lstStyle/>
        <a:p>
          <a:endParaRPr lang="fr-CA"/>
        </a:p>
      </dgm:t>
    </dgm:pt>
    <dgm:pt modelId="{EBC53C9A-A7D2-457C-90B1-8C7FA33ED687}">
      <dgm:prSet phldrT="[Texte]"/>
      <dgm:spPr/>
      <dgm:t>
        <a:bodyPr/>
        <a:lstStyle/>
        <a:p>
          <a:r>
            <a:rPr lang="fr-CA"/>
            <a:t>Constitution au sein du MCN d’une Direction générale dédiée à ce volet</a:t>
          </a:r>
        </a:p>
      </dgm:t>
    </dgm:pt>
    <dgm:pt modelId="{2428FE39-DFA5-433D-9724-429549ACAC1E}" type="parTrans" cxnId="{D8C493FF-A565-4AE6-AD8C-80FE4B343183}">
      <dgm:prSet/>
      <dgm:spPr/>
      <dgm:t>
        <a:bodyPr/>
        <a:lstStyle/>
        <a:p>
          <a:endParaRPr lang="fr-CA"/>
        </a:p>
      </dgm:t>
    </dgm:pt>
    <dgm:pt modelId="{42688040-F057-49FC-B0D2-A83E6434CE0C}" type="sibTrans" cxnId="{D8C493FF-A565-4AE6-AD8C-80FE4B343183}">
      <dgm:prSet/>
      <dgm:spPr/>
      <dgm:t>
        <a:bodyPr/>
        <a:lstStyle/>
        <a:p>
          <a:endParaRPr lang="fr-CA"/>
        </a:p>
      </dgm:t>
    </dgm:pt>
    <dgm:pt modelId="{0D7AECBA-1941-4172-882C-1FC6C3F5D1AB}">
      <dgm:prSet phldrT="[Texte]"/>
      <dgm:spPr/>
      <dgm:t>
        <a:bodyPr/>
        <a:lstStyle/>
        <a:p>
          <a:r>
            <a:rPr lang="fr-CA"/>
            <a:t>Démarche</a:t>
          </a:r>
        </a:p>
      </dgm:t>
    </dgm:pt>
    <dgm:pt modelId="{37F02720-1FCE-4206-A43B-2DAB70665383}" type="parTrans" cxnId="{F40E9344-A88B-4C63-A9D8-BB701972AF82}">
      <dgm:prSet/>
      <dgm:spPr/>
      <dgm:t>
        <a:bodyPr/>
        <a:lstStyle/>
        <a:p>
          <a:endParaRPr lang="fr-CA"/>
        </a:p>
      </dgm:t>
    </dgm:pt>
    <dgm:pt modelId="{6148B214-C493-4B5A-B767-4815911AD78B}" type="sibTrans" cxnId="{F40E9344-A88B-4C63-A9D8-BB701972AF82}">
      <dgm:prSet/>
      <dgm:spPr/>
      <dgm:t>
        <a:bodyPr/>
        <a:lstStyle/>
        <a:p>
          <a:endParaRPr lang="fr-CA"/>
        </a:p>
      </dgm:t>
    </dgm:pt>
    <dgm:pt modelId="{FF586F96-0790-4DC2-9277-1CA5CECF366A}">
      <dgm:prSet phldrT="[Texte]"/>
      <dgm:spPr/>
      <dgm:t>
        <a:bodyPr/>
        <a:lstStyle/>
        <a:p>
          <a:r>
            <a:rPr lang="fr-CA"/>
            <a:t>Énoncés d’orientations</a:t>
          </a:r>
        </a:p>
      </dgm:t>
    </dgm:pt>
    <dgm:pt modelId="{918F88D2-9D12-427C-8531-2796EA0EB53F}" type="parTrans" cxnId="{70A6D4BF-4AB0-4471-B40B-91A9782071E7}">
      <dgm:prSet/>
      <dgm:spPr/>
      <dgm:t>
        <a:bodyPr/>
        <a:lstStyle/>
        <a:p>
          <a:endParaRPr lang="fr-CA"/>
        </a:p>
      </dgm:t>
    </dgm:pt>
    <dgm:pt modelId="{5B23B9B2-491A-44C4-BD0B-FB9657772D54}" type="sibTrans" cxnId="{70A6D4BF-4AB0-4471-B40B-91A9782071E7}">
      <dgm:prSet/>
      <dgm:spPr/>
      <dgm:t>
        <a:bodyPr/>
        <a:lstStyle/>
        <a:p>
          <a:endParaRPr lang="fr-CA"/>
        </a:p>
      </dgm:t>
    </dgm:pt>
    <dgm:pt modelId="{7C024821-94D7-4ADC-BFB0-4D948A933676}" type="pres">
      <dgm:prSet presAssocID="{9296EAF8-EB67-4AB0-84CC-913E271CF5A9}" presName="Name0" presStyleCnt="0">
        <dgm:presLayoutVars>
          <dgm:dir/>
          <dgm:resizeHandles val="exact"/>
        </dgm:presLayoutVars>
      </dgm:prSet>
      <dgm:spPr/>
    </dgm:pt>
    <dgm:pt modelId="{38C19A9D-2C88-426B-A72C-546BF9A4FFA8}" type="pres">
      <dgm:prSet presAssocID="{1B43A583-D431-4442-9E58-942F7077D070}" presName="composite" presStyleCnt="0"/>
      <dgm:spPr/>
    </dgm:pt>
    <dgm:pt modelId="{F62E6812-73BE-4A8F-9CBF-D40887197515}" type="pres">
      <dgm:prSet presAssocID="{1B43A583-D431-4442-9E58-942F7077D070}" presName="imagSh" presStyleLbl="b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12000" b="-12000"/>
          </a:stretch>
        </a:blipFill>
        <a:ln>
          <a:solidFill>
            <a:schemeClr val="tx1"/>
          </a:solidFill>
        </a:ln>
      </dgm:spPr>
    </dgm:pt>
    <dgm:pt modelId="{468D225F-8E2F-4003-9E57-C2FA904E4066}" type="pres">
      <dgm:prSet presAssocID="{1B43A583-D431-4442-9E58-942F7077D070}" presName="txNode" presStyleLbl="node1" presStyleIdx="0" presStyleCnt="3" custScaleY="69135" custLinFactNeighborY="12337">
        <dgm:presLayoutVars>
          <dgm:bulletEnabled val="1"/>
        </dgm:presLayoutVars>
      </dgm:prSet>
      <dgm:spPr/>
    </dgm:pt>
    <dgm:pt modelId="{9E0A35FC-32B9-45E7-BCA3-DC7B121D6C0C}" type="pres">
      <dgm:prSet presAssocID="{3DC4F5B3-4D1D-45B5-A052-EED977D8E98C}" presName="sibTrans" presStyleLbl="sibTrans2D1" presStyleIdx="0" presStyleCnt="2"/>
      <dgm:spPr/>
    </dgm:pt>
    <dgm:pt modelId="{6A555A8D-0B07-4E87-8BFE-723E6055B6D4}" type="pres">
      <dgm:prSet presAssocID="{3DC4F5B3-4D1D-45B5-A052-EED977D8E98C}" presName="connTx" presStyleLbl="sibTrans2D1" presStyleIdx="0" presStyleCnt="2"/>
      <dgm:spPr/>
    </dgm:pt>
    <dgm:pt modelId="{C2882658-4C48-4F8A-9936-377214F26196}" type="pres">
      <dgm:prSet presAssocID="{8E15AFD2-AEDF-45B4-B3DC-49993FBA666F}" presName="composite" presStyleCnt="0"/>
      <dgm:spPr/>
    </dgm:pt>
    <dgm:pt modelId="{26888E05-A3EB-4738-B7FD-DEFFFC156BD7}" type="pres">
      <dgm:prSet presAssocID="{8E15AFD2-AEDF-45B4-B3DC-49993FBA666F}" presName="imagSh" presStyleLbl="b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8000" b="-8000"/>
          </a:stretch>
        </a:blipFill>
        <a:ln>
          <a:solidFill>
            <a:schemeClr val="tx1"/>
          </a:solidFill>
        </a:ln>
      </dgm:spPr>
    </dgm:pt>
    <dgm:pt modelId="{4D2E5712-B940-4C64-BEA4-6A6C59745150}" type="pres">
      <dgm:prSet presAssocID="{8E15AFD2-AEDF-45B4-B3DC-49993FBA666F}" presName="txNode" presStyleLbl="node1" presStyleIdx="1" presStyleCnt="3" custScaleY="68472" custLinFactNeighborY="13180">
        <dgm:presLayoutVars>
          <dgm:bulletEnabled val="1"/>
        </dgm:presLayoutVars>
      </dgm:prSet>
      <dgm:spPr/>
    </dgm:pt>
    <dgm:pt modelId="{691268EC-5986-4473-A125-7DC72271EC67}" type="pres">
      <dgm:prSet presAssocID="{E8EB230D-BF0D-437F-B192-BA0254D1C0CA}" presName="sibTrans" presStyleLbl="sibTrans2D1" presStyleIdx="1" presStyleCnt="2"/>
      <dgm:spPr/>
    </dgm:pt>
    <dgm:pt modelId="{2892A239-1E62-4D39-AB80-2411802737BC}" type="pres">
      <dgm:prSet presAssocID="{E8EB230D-BF0D-437F-B192-BA0254D1C0CA}" presName="connTx" presStyleLbl="sibTrans2D1" presStyleIdx="1" presStyleCnt="2"/>
      <dgm:spPr/>
    </dgm:pt>
    <dgm:pt modelId="{AEE447C3-E7E5-483A-BF8D-C4D7B875F4C5}" type="pres">
      <dgm:prSet presAssocID="{FF78EF6B-FCA8-4E5A-B0DB-C0961FEEA021}" presName="composite" presStyleCnt="0"/>
      <dgm:spPr/>
    </dgm:pt>
    <dgm:pt modelId="{92DEF7EE-175F-448F-B273-A531C434E6C9}" type="pres">
      <dgm:prSet presAssocID="{FF78EF6B-FCA8-4E5A-B0DB-C0961FEEA021}" presName="imagSh" presStyleLbl="b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12000" b="-12000"/>
          </a:stretch>
        </a:blipFill>
        <a:ln>
          <a:solidFill>
            <a:schemeClr val="tx1"/>
          </a:solidFill>
        </a:ln>
      </dgm:spPr>
    </dgm:pt>
    <dgm:pt modelId="{E21E689F-3BF3-40B8-A0D7-5DC2711EF1DE}" type="pres">
      <dgm:prSet presAssocID="{FF78EF6B-FCA8-4E5A-B0DB-C0961FEEA021}" presName="txNode" presStyleLbl="node1" presStyleIdx="2" presStyleCnt="3" custScaleY="67084" custLinFactNeighborY="13863">
        <dgm:presLayoutVars>
          <dgm:bulletEnabled val="1"/>
        </dgm:presLayoutVars>
      </dgm:prSet>
      <dgm:spPr/>
    </dgm:pt>
  </dgm:ptLst>
  <dgm:cxnLst>
    <dgm:cxn modelId="{2FE3FB10-BA23-48A0-ADF5-7CBA242CA64F}" type="presOf" srcId="{FF78EF6B-FCA8-4E5A-B0DB-C0961FEEA021}" destId="{E21E689F-3BF3-40B8-A0D7-5DC2711EF1DE}" srcOrd="0" destOrd="0" presId="urn:microsoft.com/office/officeart/2005/8/layout/hProcess10"/>
    <dgm:cxn modelId="{42820213-54FA-4686-8585-92BDDBE5BA0A}" type="presOf" srcId="{FD1AFD07-F9E9-4099-92B6-2794A9FCEBE1}" destId="{4D2E5712-B940-4C64-BEA4-6A6C59745150}" srcOrd="0" destOrd="1" presId="urn:microsoft.com/office/officeart/2005/8/layout/hProcess10"/>
    <dgm:cxn modelId="{932E3216-E45A-4B3D-8428-4AD2F761963D}" type="presOf" srcId="{9296EAF8-EB67-4AB0-84CC-913E271CF5A9}" destId="{7C024821-94D7-4ADC-BFB0-4D948A933676}" srcOrd="0" destOrd="0" presId="urn:microsoft.com/office/officeart/2005/8/layout/hProcess10"/>
    <dgm:cxn modelId="{FC8DCC17-1BF4-4E3C-91C6-303D3CA48834}" srcId="{1B43A583-D431-4442-9E58-942F7077D070}" destId="{96E07B6C-AEAA-435C-8716-68C806BE23DB}" srcOrd="0" destOrd="0" parTransId="{29BC3723-0B10-4A26-BB1C-0E11D7155446}" sibTransId="{90C9C040-99EC-4592-A3CF-D65FCB5A3435}"/>
    <dgm:cxn modelId="{ABAA851B-CE4D-42D5-A844-1D4968550B39}" type="presOf" srcId="{96E07B6C-AEAA-435C-8716-68C806BE23DB}" destId="{468D225F-8E2F-4003-9E57-C2FA904E4066}" srcOrd="0" destOrd="1" presId="urn:microsoft.com/office/officeart/2005/8/layout/hProcess10"/>
    <dgm:cxn modelId="{1AF43122-2A9D-491F-A9DB-4D209B1D6FFE}" type="presOf" srcId="{8E15AFD2-AEDF-45B4-B3DC-49993FBA666F}" destId="{4D2E5712-B940-4C64-BEA4-6A6C59745150}" srcOrd="0" destOrd="0" presId="urn:microsoft.com/office/officeart/2005/8/layout/hProcess10"/>
    <dgm:cxn modelId="{8324A024-76C0-4F1A-9983-E03A8B193FB9}" type="presOf" srcId="{FF586F96-0790-4DC2-9277-1CA5CECF366A}" destId="{468D225F-8E2F-4003-9E57-C2FA904E4066}" srcOrd="0" destOrd="2" presId="urn:microsoft.com/office/officeart/2005/8/layout/hProcess10"/>
    <dgm:cxn modelId="{30BB8D5F-1E07-4D9B-95E4-503CF0EE5E70}" type="presOf" srcId="{1B43A583-D431-4442-9E58-942F7077D070}" destId="{468D225F-8E2F-4003-9E57-C2FA904E4066}" srcOrd="0" destOrd="0" presId="urn:microsoft.com/office/officeart/2005/8/layout/hProcess10"/>
    <dgm:cxn modelId="{F40E9344-A88B-4C63-A9D8-BB701972AF82}" srcId="{1B43A583-D431-4442-9E58-942F7077D070}" destId="{0D7AECBA-1941-4172-882C-1FC6C3F5D1AB}" srcOrd="2" destOrd="0" parTransId="{37F02720-1FCE-4206-A43B-2DAB70665383}" sibTransId="{6148B214-C493-4B5A-B767-4815911AD78B}"/>
    <dgm:cxn modelId="{14C64078-7EA3-4D48-9358-34FD75DECC74}" type="presOf" srcId="{E8EB230D-BF0D-437F-B192-BA0254D1C0CA}" destId="{2892A239-1E62-4D39-AB80-2411802737BC}" srcOrd="1" destOrd="0" presId="urn:microsoft.com/office/officeart/2005/8/layout/hProcess10"/>
    <dgm:cxn modelId="{CA4B2BAA-F65D-4ABB-BFC4-909F95D1615F}" type="presOf" srcId="{E8EB230D-BF0D-437F-B192-BA0254D1C0CA}" destId="{691268EC-5986-4473-A125-7DC72271EC67}" srcOrd="0" destOrd="0" presId="urn:microsoft.com/office/officeart/2005/8/layout/hProcess10"/>
    <dgm:cxn modelId="{D124BCAF-7561-4D3B-AD0B-84CB24C95C75}" srcId="{9296EAF8-EB67-4AB0-84CC-913E271CF5A9}" destId="{8E15AFD2-AEDF-45B4-B3DC-49993FBA666F}" srcOrd="1" destOrd="0" parTransId="{D565A839-ED93-42AC-A97D-63E67CEC6595}" sibTransId="{E8EB230D-BF0D-437F-B192-BA0254D1C0CA}"/>
    <dgm:cxn modelId="{A369AEBB-B063-47A1-B84A-B2298324212E}" type="presOf" srcId="{3DC4F5B3-4D1D-45B5-A052-EED977D8E98C}" destId="{9E0A35FC-32B9-45E7-BCA3-DC7B121D6C0C}" srcOrd="0" destOrd="0" presId="urn:microsoft.com/office/officeart/2005/8/layout/hProcess10"/>
    <dgm:cxn modelId="{70A6D4BF-4AB0-4471-B40B-91A9782071E7}" srcId="{1B43A583-D431-4442-9E58-942F7077D070}" destId="{FF586F96-0790-4DC2-9277-1CA5CECF366A}" srcOrd="1" destOrd="0" parTransId="{918F88D2-9D12-427C-8531-2796EA0EB53F}" sibTransId="{5B23B9B2-491A-44C4-BD0B-FB9657772D54}"/>
    <dgm:cxn modelId="{7E2278C0-1BA1-4E91-922B-DA8B5CF1CB33}" srcId="{8E15AFD2-AEDF-45B4-B3DC-49993FBA666F}" destId="{FD1AFD07-F9E9-4099-92B6-2794A9FCEBE1}" srcOrd="0" destOrd="0" parTransId="{D7682AAB-0C3E-49ED-92C1-BECFBC749782}" sibTransId="{2D42A14D-03F0-4E2B-BA35-E381FE012C4E}"/>
    <dgm:cxn modelId="{E175D0C0-930E-49C6-9BAD-145A1C9E7B31}" type="presOf" srcId="{0D7AECBA-1941-4172-882C-1FC6C3F5D1AB}" destId="{468D225F-8E2F-4003-9E57-C2FA904E4066}" srcOrd="0" destOrd="3" presId="urn:microsoft.com/office/officeart/2005/8/layout/hProcess10"/>
    <dgm:cxn modelId="{B993F5C8-1D45-4C35-98A8-BDB2BBE3F5E6}" type="presOf" srcId="{3DC4F5B3-4D1D-45B5-A052-EED977D8E98C}" destId="{6A555A8D-0B07-4E87-8BFE-723E6055B6D4}" srcOrd="1" destOrd="0" presId="urn:microsoft.com/office/officeart/2005/8/layout/hProcess10"/>
    <dgm:cxn modelId="{511A24E0-3B19-4C09-9087-906D594CA4F1}" type="presOf" srcId="{EBC53C9A-A7D2-457C-90B1-8C7FA33ED687}" destId="{E21E689F-3BF3-40B8-A0D7-5DC2711EF1DE}" srcOrd="0" destOrd="1" presId="urn:microsoft.com/office/officeart/2005/8/layout/hProcess10"/>
    <dgm:cxn modelId="{A63D76E1-FB40-42AF-B5D2-AABEDD09AEC6}" srcId="{9296EAF8-EB67-4AB0-84CC-913E271CF5A9}" destId="{1B43A583-D431-4442-9E58-942F7077D070}" srcOrd="0" destOrd="0" parTransId="{214D245B-74D7-4B64-A27E-D092492E3012}" sibTransId="{3DC4F5B3-4D1D-45B5-A052-EED977D8E98C}"/>
    <dgm:cxn modelId="{8FB5A6EF-EDAD-4C71-96C8-01835818F830}" srcId="{9296EAF8-EB67-4AB0-84CC-913E271CF5A9}" destId="{FF78EF6B-FCA8-4E5A-B0DB-C0961FEEA021}" srcOrd="2" destOrd="0" parTransId="{25264063-D5AF-4869-A445-1321036E6EB0}" sibTransId="{401FD4F1-4292-4954-8CB0-1DD2BEEF8394}"/>
    <dgm:cxn modelId="{D8C493FF-A565-4AE6-AD8C-80FE4B343183}" srcId="{FF78EF6B-FCA8-4E5A-B0DB-C0961FEEA021}" destId="{EBC53C9A-A7D2-457C-90B1-8C7FA33ED687}" srcOrd="0" destOrd="0" parTransId="{2428FE39-DFA5-433D-9724-429549ACAC1E}" sibTransId="{42688040-F057-49FC-B0D2-A83E6434CE0C}"/>
    <dgm:cxn modelId="{ADB924F5-10AC-4E5D-B528-A0B9A15DED58}" type="presParOf" srcId="{7C024821-94D7-4ADC-BFB0-4D948A933676}" destId="{38C19A9D-2C88-426B-A72C-546BF9A4FFA8}" srcOrd="0" destOrd="0" presId="urn:microsoft.com/office/officeart/2005/8/layout/hProcess10"/>
    <dgm:cxn modelId="{56F1ACF3-D763-4ADE-8868-26C069B4988A}" type="presParOf" srcId="{38C19A9D-2C88-426B-A72C-546BF9A4FFA8}" destId="{F62E6812-73BE-4A8F-9CBF-D40887197515}" srcOrd="0" destOrd="0" presId="urn:microsoft.com/office/officeart/2005/8/layout/hProcess10"/>
    <dgm:cxn modelId="{97433B9A-BB6F-4866-8533-F16440C003EB}" type="presParOf" srcId="{38C19A9D-2C88-426B-A72C-546BF9A4FFA8}" destId="{468D225F-8E2F-4003-9E57-C2FA904E4066}" srcOrd="1" destOrd="0" presId="urn:microsoft.com/office/officeart/2005/8/layout/hProcess10"/>
    <dgm:cxn modelId="{0C31D7EF-3195-424E-BEBF-CFBAA26C203A}" type="presParOf" srcId="{7C024821-94D7-4ADC-BFB0-4D948A933676}" destId="{9E0A35FC-32B9-45E7-BCA3-DC7B121D6C0C}" srcOrd="1" destOrd="0" presId="urn:microsoft.com/office/officeart/2005/8/layout/hProcess10"/>
    <dgm:cxn modelId="{793B2D62-9EBE-48AB-867D-D5AD4FC0E3F5}" type="presParOf" srcId="{9E0A35FC-32B9-45E7-BCA3-DC7B121D6C0C}" destId="{6A555A8D-0B07-4E87-8BFE-723E6055B6D4}" srcOrd="0" destOrd="0" presId="urn:microsoft.com/office/officeart/2005/8/layout/hProcess10"/>
    <dgm:cxn modelId="{111CC9B9-935C-497C-B620-CF9788EB5D30}" type="presParOf" srcId="{7C024821-94D7-4ADC-BFB0-4D948A933676}" destId="{C2882658-4C48-4F8A-9936-377214F26196}" srcOrd="2" destOrd="0" presId="urn:microsoft.com/office/officeart/2005/8/layout/hProcess10"/>
    <dgm:cxn modelId="{BF5CF643-656D-4CA4-8942-E2DF2CB240D7}" type="presParOf" srcId="{C2882658-4C48-4F8A-9936-377214F26196}" destId="{26888E05-A3EB-4738-B7FD-DEFFFC156BD7}" srcOrd="0" destOrd="0" presId="urn:microsoft.com/office/officeart/2005/8/layout/hProcess10"/>
    <dgm:cxn modelId="{12050E03-EE2F-48A2-9DBD-66331DF646D8}" type="presParOf" srcId="{C2882658-4C48-4F8A-9936-377214F26196}" destId="{4D2E5712-B940-4C64-BEA4-6A6C59745150}" srcOrd="1" destOrd="0" presId="urn:microsoft.com/office/officeart/2005/8/layout/hProcess10"/>
    <dgm:cxn modelId="{6CFF654A-0BF4-43A6-9790-F04A33623F14}" type="presParOf" srcId="{7C024821-94D7-4ADC-BFB0-4D948A933676}" destId="{691268EC-5986-4473-A125-7DC72271EC67}" srcOrd="3" destOrd="0" presId="urn:microsoft.com/office/officeart/2005/8/layout/hProcess10"/>
    <dgm:cxn modelId="{7A9D1B10-EB29-4634-83BC-3951EB90188A}" type="presParOf" srcId="{691268EC-5986-4473-A125-7DC72271EC67}" destId="{2892A239-1E62-4D39-AB80-2411802737BC}" srcOrd="0" destOrd="0" presId="urn:microsoft.com/office/officeart/2005/8/layout/hProcess10"/>
    <dgm:cxn modelId="{5623B2BB-B5F4-443E-9378-B561D3988921}" type="presParOf" srcId="{7C024821-94D7-4ADC-BFB0-4D948A933676}" destId="{AEE447C3-E7E5-483A-BF8D-C4D7B875F4C5}" srcOrd="4" destOrd="0" presId="urn:microsoft.com/office/officeart/2005/8/layout/hProcess10"/>
    <dgm:cxn modelId="{EF468E5E-123D-4C6C-9B0B-4A0F90BF8A87}" type="presParOf" srcId="{AEE447C3-E7E5-483A-BF8D-C4D7B875F4C5}" destId="{92DEF7EE-175F-448F-B273-A531C434E6C9}" srcOrd="0" destOrd="0" presId="urn:microsoft.com/office/officeart/2005/8/layout/hProcess10"/>
    <dgm:cxn modelId="{EEFB210B-638F-4217-8D28-8639293EA6FA}" type="presParOf" srcId="{AEE447C3-E7E5-483A-BF8D-C4D7B875F4C5}" destId="{E21E689F-3BF3-40B8-A0D7-5DC2711EF1DE}"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AA1397-074A-4564-8973-C512E76DCB3E}"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fr-CA"/>
        </a:p>
      </dgm:t>
    </dgm:pt>
    <dgm:pt modelId="{FA708170-A3FF-445C-9F7C-FB2BFB8A19C3}">
      <dgm:prSet phldrT="[Texte]"/>
      <dgm:spPr/>
      <dgm:t>
        <a:bodyPr/>
        <a:lstStyle/>
        <a:p>
          <a:r>
            <a:rPr lang="fr-CA"/>
            <a:t>Données numériques</a:t>
          </a:r>
        </a:p>
      </dgm:t>
    </dgm:pt>
    <dgm:pt modelId="{26CC7C94-BD17-4901-84E8-98F740BEDC7A}" type="parTrans" cxnId="{AB99D9DE-85ED-4C65-8BEF-559F3A249455}">
      <dgm:prSet/>
      <dgm:spPr/>
      <dgm:t>
        <a:bodyPr/>
        <a:lstStyle/>
        <a:p>
          <a:endParaRPr lang="fr-CA"/>
        </a:p>
      </dgm:t>
    </dgm:pt>
    <dgm:pt modelId="{3821691B-3AB0-4A97-B532-BB14CC2028DA}" type="sibTrans" cxnId="{AB99D9DE-85ED-4C65-8BEF-559F3A249455}">
      <dgm:prSet/>
      <dgm:spPr/>
      <dgm:t>
        <a:bodyPr/>
        <a:lstStyle/>
        <a:p>
          <a:endParaRPr lang="fr-CA"/>
        </a:p>
      </dgm:t>
    </dgm:pt>
    <dgm:pt modelId="{B01B54EA-6AFF-442A-BAA0-B3E7D4EAF1D2}">
      <dgm:prSet phldrT="[Texte]"/>
      <dgm:spPr/>
      <dgm:t>
        <a:bodyPr/>
        <a:lstStyle/>
        <a:p>
          <a:pPr rtl="0"/>
          <a:r>
            <a:rPr lang="fr-CA">
              <a:latin typeface="Calibri Light" panose="020F0302020204030204"/>
            </a:rPr>
            <a:t>Simplification des services</a:t>
          </a:r>
          <a:endParaRPr lang="fr-CA"/>
        </a:p>
      </dgm:t>
    </dgm:pt>
    <dgm:pt modelId="{FBA3B0A6-79D6-444D-A8CF-02C308E1434D}" type="parTrans" cxnId="{48EC1FF1-B1DE-42F3-8061-7F53F29EF785}">
      <dgm:prSet/>
      <dgm:spPr/>
      <dgm:t>
        <a:bodyPr/>
        <a:lstStyle/>
        <a:p>
          <a:endParaRPr lang="fr-CA"/>
        </a:p>
      </dgm:t>
    </dgm:pt>
    <dgm:pt modelId="{25A3EBC3-A1C0-44DD-ABF3-C6B5017B92DD}" type="sibTrans" cxnId="{48EC1FF1-B1DE-42F3-8061-7F53F29EF785}">
      <dgm:prSet/>
      <dgm:spPr/>
      <dgm:t>
        <a:bodyPr/>
        <a:lstStyle/>
        <a:p>
          <a:endParaRPr lang="fr-CA"/>
        </a:p>
      </dgm:t>
    </dgm:pt>
    <dgm:pt modelId="{22727B15-D3FC-449D-8B58-9C1811055362}">
      <dgm:prSet phldrT="[Texte]"/>
      <dgm:spPr/>
      <dgm:t>
        <a:bodyPr/>
        <a:lstStyle/>
        <a:p>
          <a:pPr rtl="0"/>
          <a:r>
            <a:rPr lang="fr-CA">
              <a:latin typeface="Calibri Light" panose="020F0302020204030204"/>
            </a:rPr>
            <a:t>Performance organisationnelle</a:t>
          </a:r>
          <a:endParaRPr lang="fr-CA"/>
        </a:p>
      </dgm:t>
    </dgm:pt>
    <dgm:pt modelId="{4EA00940-40B3-442D-B32D-B3DB54182849}" type="parTrans" cxnId="{0F000327-D5EA-462A-8480-12B324E7D79D}">
      <dgm:prSet/>
      <dgm:spPr/>
      <dgm:t>
        <a:bodyPr/>
        <a:lstStyle/>
        <a:p>
          <a:endParaRPr lang="fr-CA"/>
        </a:p>
      </dgm:t>
    </dgm:pt>
    <dgm:pt modelId="{4C84BF9E-0A61-4227-B2FB-8677AF319A71}" type="sibTrans" cxnId="{0F000327-D5EA-462A-8480-12B324E7D79D}">
      <dgm:prSet/>
      <dgm:spPr/>
      <dgm:t>
        <a:bodyPr/>
        <a:lstStyle/>
        <a:p>
          <a:endParaRPr lang="fr-CA"/>
        </a:p>
      </dgm:t>
    </dgm:pt>
    <dgm:pt modelId="{00AE31AC-964B-4B5D-85E1-D2079F86621A}">
      <dgm:prSet phldrT="[Texte]"/>
      <dgm:spPr/>
      <dgm:t>
        <a:bodyPr/>
        <a:lstStyle/>
        <a:p>
          <a:pPr rtl="0"/>
          <a:r>
            <a:rPr lang="fr-CA"/>
            <a:t>Protection</a:t>
          </a:r>
          <a:r>
            <a:rPr lang="fr-CA">
              <a:latin typeface="Calibri Light" panose="020F0302020204030204"/>
            </a:rPr>
            <a:t> de l'information</a:t>
          </a:r>
          <a:endParaRPr lang="fr-CA"/>
        </a:p>
      </dgm:t>
    </dgm:pt>
    <dgm:pt modelId="{AA367902-5078-457B-927A-7D9C32BF776E}" type="parTrans" cxnId="{4DA1F330-4825-4847-B52D-A8CFB65E3159}">
      <dgm:prSet/>
      <dgm:spPr/>
      <dgm:t>
        <a:bodyPr/>
        <a:lstStyle/>
        <a:p>
          <a:endParaRPr lang="fr-CA"/>
        </a:p>
      </dgm:t>
    </dgm:pt>
    <dgm:pt modelId="{35EAD7F3-18A6-4CF9-9E74-4FEC560D4718}" type="sibTrans" cxnId="{4DA1F330-4825-4847-B52D-A8CFB65E3159}">
      <dgm:prSet/>
      <dgm:spPr/>
      <dgm:t>
        <a:bodyPr/>
        <a:lstStyle/>
        <a:p>
          <a:endParaRPr lang="fr-CA"/>
        </a:p>
      </dgm:t>
    </dgm:pt>
    <dgm:pt modelId="{9BB8DE1D-DE10-4D67-945B-6F311B9E7504}">
      <dgm:prSet phldrT="[Texte]"/>
      <dgm:spPr/>
      <dgm:t>
        <a:bodyPr/>
        <a:lstStyle/>
        <a:p>
          <a:pPr rtl="0"/>
          <a:r>
            <a:rPr lang="fr-CA"/>
            <a:t>Transparence</a:t>
          </a:r>
          <a:r>
            <a:rPr lang="fr-CA">
              <a:latin typeface="Calibri Light" panose="020F0302020204030204"/>
            </a:rPr>
            <a:t> de l'État</a:t>
          </a:r>
          <a:endParaRPr lang="fr-CA"/>
        </a:p>
      </dgm:t>
    </dgm:pt>
    <dgm:pt modelId="{C7EDF868-06DF-4252-8811-1E574470AE3B}" type="parTrans" cxnId="{0651E3BF-06DE-45F5-8FF7-53C0FB31DE99}">
      <dgm:prSet/>
      <dgm:spPr/>
      <dgm:t>
        <a:bodyPr/>
        <a:lstStyle/>
        <a:p>
          <a:endParaRPr lang="fr-CA"/>
        </a:p>
      </dgm:t>
    </dgm:pt>
    <dgm:pt modelId="{B8D9FD42-3DDE-4A3E-9E09-41BBB52CE8A1}" type="sibTrans" cxnId="{0651E3BF-06DE-45F5-8FF7-53C0FB31DE99}">
      <dgm:prSet/>
      <dgm:spPr/>
      <dgm:t>
        <a:bodyPr/>
        <a:lstStyle/>
        <a:p>
          <a:endParaRPr lang="fr-CA"/>
        </a:p>
      </dgm:t>
    </dgm:pt>
    <dgm:pt modelId="{9D623A88-F26A-4F34-93A2-C1B5CF03BE4E}" type="pres">
      <dgm:prSet presAssocID="{6FAA1397-074A-4564-8973-C512E76DCB3E}" presName="Name0" presStyleCnt="0">
        <dgm:presLayoutVars>
          <dgm:chMax val="1"/>
          <dgm:dir/>
          <dgm:animLvl val="ctr"/>
          <dgm:resizeHandles val="exact"/>
        </dgm:presLayoutVars>
      </dgm:prSet>
      <dgm:spPr/>
    </dgm:pt>
    <dgm:pt modelId="{69B93C10-7FC8-4613-926B-C0E7E9AE749B}" type="pres">
      <dgm:prSet presAssocID="{FA708170-A3FF-445C-9F7C-FB2BFB8A19C3}" presName="centerShape" presStyleLbl="node0" presStyleIdx="0" presStyleCnt="1"/>
      <dgm:spPr/>
    </dgm:pt>
    <dgm:pt modelId="{2F2574D1-D139-4F24-8F58-218C7CA7A12A}" type="pres">
      <dgm:prSet presAssocID="{FBA3B0A6-79D6-444D-A8CF-02C308E1434D}" presName="parTrans" presStyleLbl="sibTrans2D1" presStyleIdx="0" presStyleCnt="4"/>
      <dgm:spPr/>
    </dgm:pt>
    <dgm:pt modelId="{E454CBB9-34CE-4A4B-880E-226790528351}" type="pres">
      <dgm:prSet presAssocID="{FBA3B0A6-79D6-444D-A8CF-02C308E1434D}" presName="connectorText" presStyleLbl="sibTrans2D1" presStyleIdx="0" presStyleCnt="4"/>
      <dgm:spPr/>
    </dgm:pt>
    <dgm:pt modelId="{7C98EA6C-1600-4B26-ADE1-102C7FB39055}" type="pres">
      <dgm:prSet presAssocID="{B01B54EA-6AFF-442A-BAA0-B3E7D4EAF1D2}" presName="node" presStyleLbl="node1" presStyleIdx="0" presStyleCnt="4">
        <dgm:presLayoutVars>
          <dgm:bulletEnabled val="1"/>
        </dgm:presLayoutVars>
      </dgm:prSet>
      <dgm:spPr/>
    </dgm:pt>
    <dgm:pt modelId="{A41C7BF9-62B0-4E51-8D23-35CBB160A0B1}" type="pres">
      <dgm:prSet presAssocID="{4EA00940-40B3-442D-B32D-B3DB54182849}" presName="parTrans" presStyleLbl="sibTrans2D1" presStyleIdx="1" presStyleCnt="4"/>
      <dgm:spPr/>
    </dgm:pt>
    <dgm:pt modelId="{4F978F43-5C53-4B62-8973-CD5389D7B50C}" type="pres">
      <dgm:prSet presAssocID="{4EA00940-40B3-442D-B32D-B3DB54182849}" presName="connectorText" presStyleLbl="sibTrans2D1" presStyleIdx="1" presStyleCnt="4"/>
      <dgm:spPr/>
    </dgm:pt>
    <dgm:pt modelId="{A0F6145E-6415-4351-A9F0-54B1B43E8E89}" type="pres">
      <dgm:prSet presAssocID="{22727B15-D3FC-449D-8B58-9C1811055362}" presName="node" presStyleLbl="node1" presStyleIdx="1" presStyleCnt="4">
        <dgm:presLayoutVars>
          <dgm:bulletEnabled val="1"/>
        </dgm:presLayoutVars>
      </dgm:prSet>
      <dgm:spPr/>
    </dgm:pt>
    <dgm:pt modelId="{8B0D1FD7-DCC4-49F0-85DF-55D406B1C6A9}" type="pres">
      <dgm:prSet presAssocID="{AA367902-5078-457B-927A-7D9C32BF776E}" presName="parTrans" presStyleLbl="sibTrans2D1" presStyleIdx="2" presStyleCnt="4"/>
      <dgm:spPr/>
    </dgm:pt>
    <dgm:pt modelId="{E8868BA7-FB34-4519-ACE8-B4C7101DFA8E}" type="pres">
      <dgm:prSet presAssocID="{AA367902-5078-457B-927A-7D9C32BF776E}" presName="connectorText" presStyleLbl="sibTrans2D1" presStyleIdx="2" presStyleCnt="4"/>
      <dgm:spPr/>
    </dgm:pt>
    <dgm:pt modelId="{B6012CEA-8129-4C6D-B2B7-7272A403C0BE}" type="pres">
      <dgm:prSet presAssocID="{00AE31AC-964B-4B5D-85E1-D2079F86621A}" presName="node" presStyleLbl="node1" presStyleIdx="2" presStyleCnt="4">
        <dgm:presLayoutVars>
          <dgm:bulletEnabled val="1"/>
        </dgm:presLayoutVars>
      </dgm:prSet>
      <dgm:spPr/>
    </dgm:pt>
    <dgm:pt modelId="{2FF0EF45-A719-46FF-8CA6-BCD7E4747B22}" type="pres">
      <dgm:prSet presAssocID="{C7EDF868-06DF-4252-8811-1E574470AE3B}" presName="parTrans" presStyleLbl="sibTrans2D1" presStyleIdx="3" presStyleCnt="4"/>
      <dgm:spPr/>
    </dgm:pt>
    <dgm:pt modelId="{1A380209-5C1A-4DCA-A2E1-8D54993A19B2}" type="pres">
      <dgm:prSet presAssocID="{C7EDF868-06DF-4252-8811-1E574470AE3B}" presName="connectorText" presStyleLbl="sibTrans2D1" presStyleIdx="3" presStyleCnt="4"/>
      <dgm:spPr/>
    </dgm:pt>
    <dgm:pt modelId="{520E057F-6325-471F-B3A1-7355FF6E6F5E}" type="pres">
      <dgm:prSet presAssocID="{9BB8DE1D-DE10-4D67-945B-6F311B9E7504}" presName="node" presStyleLbl="node1" presStyleIdx="3" presStyleCnt="4">
        <dgm:presLayoutVars>
          <dgm:bulletEnabled val="1"/>
        </dgm:presLayoutVars>
      </dgm:prSet>
      <dgm:spPr/>
    </dgm:pt>
  </dgm:ptLst>
  <dgm:cxnLst>
    <dgm:cxn modelId="{64244C12-CC15-43DD-AB4F-1A0DFD802309}" type="presOf" srcId="{4EA00940-40B3-442D-B32D-B3DB54182849}" destId="{4F978F43-5C53-4B62-8973-CD5389D7B50C}" srcOrd="1" destOrd="0" presId="urn:microsoft.com/office/officeart/2005/8/layout/radial5"/>
    <dgm:cxn modelId="{0EB68125-399C-4C9D-92F6-CBE01024C2B7}" type="presOf" srcId="{AA367902-5078-457B-927A-7D9C32BF776E}" destId="{E8868BA7-FB34-4519-ACE8-B4C7101DFA8E}" srcOrd="1" destOrd="0" presId="urn:microsoft.com/office/officeart/2005/8/layout/radial5"/>
    <dgm:cxn modelId="{0F000327-D5EA-462A-8480-12B324E7D79D}" srcId="{FA708170-A3FF-445C-9F7C-FB2BFB8A19C3}" destId="{22727B15-D3FC-449D-8B58-9C1811055362}" srcOrd="1" destOrd="0" parTransId="{4EA00940-40B3-442D-B32D-B3DB54182849}" sibTransId="{4C84BF9E-0A61-4227-B2FB-8677AF319A71}"/>
    <dgm:cxn modelId="{648BC52A-5F2B-4CEF-8BE4-10BCDB7076E1}" type="presOf" srcId="{AA367902-5078-457B-927A-7D9C32BF776E}" destId="{8B0D1FD7-DCC4-49F0-85DF-55D406B1C6A9}" srcOrd="0" destOrd="0" presId="urn:microsoft.com/office/officeart/2005/8/layout/radial5"/>
    <dgm:cxn modelId="{4DA1F330-4825-4847-B52D-A8CFB65E3159}" srcId="{FA708170-A3FF-445C-9F7C-FB2BFB8A19C3}" destId="{00AE31AC-964B-4B5D-85E1-D2079F86621A}" srcOrd="2" destOrd="0" parTransId="{AA367902-5078-457B-927A-7D9C32BF776E}" sibTransId="{35EAD7F3-18A6-4CF9-9E74-4FEC560D4718}"/>
    <dgm:cxn modelId="{6D8FD163-4EAE-4E2D-94A8-3C9758AA0231}" type="presOf" srcId="{00AE31AC-964B-4B5D-85E1-D2079F86621A}" destId="{B6012CEA-8129-4C6D-B2B7-7272A403C0BE}" srcOrd="0" destOrd="0" presId="urn:microsoft.com/office/officeart/2005/8/layout/radial5"/>
    <dgm:cxn modelId="{AFF69D44-7EA1-45B3-B4AC-4624B6182A59}" type="presOf" srcId="{FBA3B0A6-79D6-444D-A8CF-02C308E1434D}" destId="{2F2574D1-D139-4F24-8F58-218C7CA7A12A}" srcOrd="0" destOrd="0" presId="urn:microsoft.com/office/officeart/2005/8/layout/radial5"/>
    <dgm:cxn modelId="{ED9E7F45-4F53-400C-A53D-711205B6C0E3}" type="presOf" srcId="{6FAA1397-074A-4564-8973-C512E76DCB3E}" destId="{9D623A88-F26A-4F34-93A2-C1B5CF03BE4E}" srcOrd="0" destOrd="0" presId="urn:microsoft.com/office/officeart/2005/8/layout/radial5"/>
    <dgm:cxn modelId="{2B76416F-B0CF-4EE7-A1A9-360120D0A261}" type="presOf" srcId="{C7EDF868-06DF-4252-8811-1E574470AE3B}" destId="{2FF0EF45-A719-46FF-8CA6-BCD7E4747B22}" srcOrd="0" destOrd="0" presId="urn:microsoft.com/office/officeart/2005/8/layout/radial5"/>
    <dgm:cxn modelId="{49E8328F-6F69-490D-9CD5-87F17C213C61}" type="presOf" srcId="{B01B54EA-6AFF-442A-BAA0-B3E7D4EAF1D2}" destId="{7C98EA6C-1600-4B26-ADE1-102C7FB39055}" srcOrd="0" destOrd="0" presId="urn:microsoft.com/office/officeart/2005/8/layout/radial5"/>
    <dgm:cxn modelId="{8FC68793-5850-4F5F-8793-E2CFBA84337F}" type="presOf" srcId="{22727B15-D3FC-449D-8B58-9C1811055362}" destId="{A0F6145E-6415-4351-A9F0-54B1B43E8E89}" srcOrd="0" destOrd="0" presId="urn:microsoft.com/office/officeart/2005/8/layout/radial5"/>
    <dgm:cxn modelId="{300114B2-8011-43A1-8162-58E0AE79A3AC}" type="presOf" srcId="{FBA3B0A6-79D6-444D-A8CF-02C308E1434D}" destId="{E454CBB9-34CE-4A4B-880E-226790528351}" srcOrd="1" destOrd="0" presId="urn:microsoft.com/office/officeart/2005/8/layout/radial5"/>
    <dgm:cxn modelId="{0651E3BF-06DE-45F5-8FF7-53C0FB31DE99}" srcId="{FA708170-A3FF-445C-9F7C-FB2BFB8A19C3}" destId="{9BB8DE1D-DE10-4D67-945B-6F311B9E7504}" srcOrd="3" destOrd="0" parTransId="{C7EDF868-06DF-4252-8811-1E574470AE3B}" sibTransId="{B8D9FD42-3DDE-4A3E-9E09-41BBB52CE8A1}"/>
    <dgm:cxn modelId="{97CDD5C3-4165-4364-9BD5-A58A109563D3}" type="presOf" srcId="{FA708170-A3FF-445C-9F7C-FB2BFB8A19C3}" destId="{69B93C10-7FC8-4613-926B-C0E7E9AE749B}" srcOrd="0" destOrd="0" presId="urn:microsoft.com/office/officeart/2005/8/layout/radial5"/>
    <dgm:cxn modelId="{DAE206C6-1C9E-46A4-99DE-9AD8019AE96C}" type="presOf" srcId="{C7EDF868-06DF-4252-8811-1E574470AE3B}" destId="{1A380209-5C1A-4DCA-A2E1-8D54993A19B2}" srcOrd="1" destOrd="0" presId="urn:microsoft.com/office/officeart/2005/8/layout/radial5"/>
    <dgm:cxn modelId="{AB99D9DE-85ED-4C65-8BEF-559F3A249455}" srcId="{6FAA1397-074A-4564-8973-C512E76DCB3E}" destId="{FA708170-A3FF-445C-9F7C-FB2BFB8A19C3}" srcOrd="0" destOrd="0" parTransId="{26CC7C94-BD17-4901-84E8-98F740BEDC7A}" sibTransId="{3821691B-3AB0-4A97-B532-BB14CC2028DA}"/>
    <dgm:cxn modelId="{94EEEDE7-A6A5-4BD1-A534-7FB6412E0358}" type="presOf" srcId="{4EA00940-40B3-442D-B32D-B3DB54182849}" destId="{A41C7BF9-62B0-4E51-8D23-35CBB160A0B1}" srcOrd="0" destOrd="0" presId="urn:microsoft.com/office/officeart/2005/8/layout/radial5"/>
    <dgm:cxn modelId="{91BB37EA-3FFA-45F5-B7DE-9777E9B294D7}" type="presOf" srcId="{9BB8DE1D-DE10-4D67-945B-6F311B9E7504}" destId="{520E057F-6325-471F-B3A1-7355FF6E6F5E}" srcOrd="0" destOrd="0" presId="urn:microsoft.com/office/officeart/2005/8/layout/radial5"/>
    <dgm:cxn modelId="{48EC1FF1-B1DE-42F3-8061-7F53F29EF785}" srcId="{FA708170-A3FF-445C-9F7C-FB2BFB8A19C3}" destId="{B01B54EA-6AFF-442A-BAA0-B3E7D4EAF1D2}" srcOrd="0" destOrd="0" parTransId="{FBA3B0A6-79D6-444D-A8CF-02C308E1434D}" sibTransId="{25A3EBC3-A1C0-44DD-ABF3-C6B5017B92DD}"/>
    <dgm:cxn modelId="{59FB8BBA-5322-444E-B1FE-1B40586A2D1E}" type="presParOf" srcId="{9D623A88-F26A-4F34-93A2-C1B5CF03BE4E}" destId="{69B93C10-7FC8-4613-926B-C0E7E9AE749B}" srcOrd="0" destOrd="0" presId="urn:microsoft.com/office/officeart/2005/8/layout/radial5"/>
    <dgm:cxn modelId="{EC43E3CE-809D-443F-902C-3B02BC3982E7}" type="presParOf" srcId="{9D623A88-F26A-4F34-93A2-C1B5CF03BE4E}" destId="{2F2574D1-D139-4F24-8F58-218C7CA7A12A}" srcOrd="1" destOrd="0" presId="urn:microsoft.com/office/officeart/2005/8/layout/radial5"/>
    <dgm:cxn modelId="{BDB47BE1-5197-4452-8EF2-70AE9AA1E91E}" type="presParOf" srcId="{2F2574D1-D139-4F24-8F58-218C7CA7A12A}" destId="{E454CBB9-34CE-4A4B-880E-226790528351}" srcOrd="0" destOrd="0" presId="urn:microsoft.com/office/officeart/2005/8/layout/radial5"/>
    <dgm:cxn modelId="{A6859E2C-E891-4C68-BDB1-8D3A65386574}" type="presParOf" srcId="{9D623A88-F26A-4F34-93A2-C1B5CF03BE4E}" destId="{7C98EA6C-1600-4B26-ADE1-102C7FB39055}" srcOrd="2" destOrd="0" presId="urn:microsoft.com/office/officeart/2005/8/layout/radial5"/>
    <dgm:cxn modelId="{06DCAE12-EF74-4805-A364-1179E96E2567}" type="presParOf" srcId="{9D623A88-F26A-4F34-93A2-C1B5CF03BE4E}" destId="{A41C7BF9-62B0-4E51-8D23-35CBB160A0B1}" srcOrd="3" destOrd="0" presId="urn:microsoft.com/office/officeart/2005/8/layout/radial5"/>
    <dgm:cxn modelId="{19ACA839-F6DE-4F83-BAE4-E363F1A54BCE}" type="presParOf" srcId="{A41C7BF9-62B0-4E51-8D23-35CBB160A0B1}" destId="{4F978F43-5C53-4B62-8973-CD5389D7B50C}" srcOrd="0" destOrd="0" presId="urn:microsoft.com/office/officeart/2005/8/layout/radial5"/>
    <dgm:cxn modelId="{2B653366-7151-43E7-B6C9-A11764986CF0}" type="presParOf" srcId="{9D623A88-F26A-4F34-93A2-C1B5CF03BE4E}" destId="{A0F6145E-6415-4351-A9F0-54B1B43E8E89}" srcOrd="4" destOrd="0" presId="urn:microsoft.com/office/officeart/2005/8/layout/radial5"/>
    <dgm:cxn modelId="{C72478E8-98B6-490F-9451-E596D08F269A}" type="presParOf" srcId="{9D623A88-F26A-4F34-93A2-C1B5CF03BE4E}" destId="{8B0D1FD7-DCC4-49F0-85DF-55D406B1C6A9}" srcOrd="5" destOrd="0" presId="urn:microsoft.com/office/officeart/2005/8/layout/radial5"/>
    <dgm:cxn modelId="{CB2CA40F-800C-408F-91F9-EFEABF43AD14}" type="presParOf" srcId="{8B0D1FD7-DCC4-49F0-85DF-55D406B1C6A9}" destId="{E8868BA7-FB34-4519-ACE8-B4C7101DFA8E}" srcOrd="0" destOrd="0" presId="urn:microsoft.com/office/officeart/2005/8/layout/radial5"/>
    <dgm:cxn modelId="{74394352-F759-4ECC-9AA0-B016E09C0B33}" type="presParOf" srcId="{9D623A88-F26A-4F34-93A2-C1B5CF03BE4E}" destId="{B6012CEA-8129-4C6D-B2B7-7272A403C0BE}" srcOrd="6" destOrd="0" presId="urn:microsoft.com/office/officeart/2005/8/layout/radial5"/>
    <dgm:cxn modelId="{93F19AB1-4929-4530-9441-A1A4BC903F8A}" type="presParOf" srcId="{9D623A88-F26A-4F34-93A2-C1B5CF03BE4E}" destId="{2FF0EF45-A719-46FF-8CA6-BCD7E4747B22}" srcOrd="7" destOrd="0" presId="urn:microsoft.com/office/officeart/2005/8/layout/radial5"/>
    <dgm:cxn modelId="{A22B62F7-77EA-4193-A9A4-CAE4C3A732BA}" type="presParOf" srcId="{2FF0EF45-A719-46FF-8CA6-BCD7E4747B22}" destId="{1A380209-5C1A-4DCA-A2E1-8D54993A19B2}" srcOrd="0" destOrd="0" presId="urn:microsoft.com/office/officeart/2005/8/layout/radial5"/>
    <dgm:cxn modelId="{AF9F7E83-27CD-464B-A91A-B27D11623092}" type="presParOf" srcId="{9D623A88-F26A-4F34-93A2-C1B5CF03BE4E}" destId="{520E057F-6325-471F-B3A1-7355FF6E6F5E}" srcOrd="8"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2E6812-73BE-4A8F-9CBF-D40887197515}">
      <dsp:nvSpPr>
        <dsp:cNvPr id="0" name=""/>
        <dsp:cNvSpPr/>
      </dsp:nvSpPr>
      <dsp:spPr>
        <a:xfrm>
          <a:off x="5643" y="477557"/>
          <a:ext cx="2658893" cy="265889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2000" b="-12000"/>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68D225F-8E2F-4003-9E57-C2FA904E4066}">
      <dsp:nvSpPr>
        <dsp:cNvPr id="0" name=""/>
        <dsp:cNvSpPr/>
      </dsp:nvSpPr>
      <dsp:spPr>
        <a:xfrm>
          <a:off x="438486" y="2811255"/>
          <a:ext cx="2658893" cy="18382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fr-CA" sz="1500" b="0" kern="1200"/>
            <a:t>Projet gestion des données numériques gouvernementales</a:t>
          </a:r>
        </a:p>
        <a:p>
          <a:pPr marL="0" lvl="0" indent="0" algn="l" defTabSz="666750">
            <a:lnSpc>
              <a:spcPct val="90000"/>
            </a:lnSpc>
            <a:spcBef>
              <a:spcPct val="0"/>
            </a:spcBef>
            <a:spcAft>
              <a:spcPct val="35000"/>
            </a:spcAft>
            <a:buNone/>
          </a:pPr>
          <a:r>
            <a:rPr lang="fr-CA" sz="1500" b="0" kern="1200"/>
            <a:t>(2020-2021)</a:t>
          </a:r>
        </a:p>
        <a:p>
          <a:pPr marL="114300" lvl="1" indent="-114300" algn="l" defTabSz="533400">
            <a:lnSpc>
              <a:spcPct val="90000"/>
            </a:lnSpc>
            <a:spcBef>
              <a:spcPct val="0"/>
            </a:spcBef>
            <a:spcAft>
              <a:spcPct val="15000"/>
            </a:spcAft>
            <a:buChar char="•"/>
          </a:pPr>
          <a:r>
            <a:rPr lang="fr-CA" sz="1200" kern="1200"/>
            <a:t>Vision</a:t>
          </a:r>
        </a:p>
        <a:p>
          <a:pPr marL="114300" lvl="1" indent="-114300" algn="l" defTabSz="533400">
            <a:lnSpc>
              <a:spcPct val="90000"/>
            </a:lnSpc>
            <a:spcBef>
              <a:spcPct val="0"/>
            </a:spcBef>
            <a:spcAft>
              <a:spcPct val="15000"/>
            </a:spcAft>
            <a:buChar char="•"/>
          </a:pPr>
          <a:r>
            <a:rPr lang="fr-CA" sz="1200" kern="1200"/>
            <a:t>Énoncés d’orientations</a:t>
          </a:r>
        </a:p>
        <a:p>
          <a:pPr marL="114300" lvl="1" indent="-114300" algn="l" defTabSz="533400">
            <a:lnSpc>
              <a:spcPct val="90000"/>
            </a:lnSpc>
            <a:spcBef>
              <a:spcPct val="0"/>
            </a:spcBef>
            <a:spcAft>
              <a:spcPct val="15000"/>
            </a:spcAft>
            <a:buChar char="•"/>
          </a:pPr>
          <a:r>
            <a:rPr lang="fr-CA" sz="1200" kern="1200"/>
            <a:t>Démarche</a:t>
          </a:r>
        </a:p>
      </dsp:txBody>
      <dsp:txXfrm>
        <a:off x="492326" y="2865095"/>
        <a:ext cx="2551213" cy="1730546"/>
      </dsp:txXfrm>
    </dsp:sp>
    <dsp:sp modelId="{9E0A35FC-32B9-45E7-BCA3-DC7B121D6C0C}">
      <dsp:nvSpPr>
        <dsp:cNvPr id="0" name=""/>
        <dsp:cNvSpPr/>
      </dsp:nvSpPr>
      <dsp:spPr>
        <a:xfrm rot="3675">
          <a:off x="3176699" y="1489799"/>
          <a:ext cx="512161" cy="6388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CA" sz="1200" kern="1200"/>
        </a:p>
      </dsp:txBody>
      <dsp:txXfrm>
        <a:off x="3176699" y="1617496"/>
        <a:ext cx="358513" cy="383337"/>
      </dsp:txXfrm>
    </dsp:sp>
    <dsp:sp modelId="{26888E05-A3EB-4738-B7FD-DEFFFC156BD7}">
      <dsp:nvSpPr>
        <dsp:cNvPr id="0" name=""/>
        <dsp:cNvSpPr/>
      </dsp:nvSpPr>
      <dsp:spPr>
        <a:xfrm>
          <a:off x="4127856" y="481965"/>
          <a:ext cx="2658893" cy="2658893"/>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8000" b="-8000"/>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D2E5712-B940-4C64-BEA4-6A6C59745150}">
      <dsp:nvSpPr>
        <dsp:cNvPr id="0" name=""/>
        <dsp:cNvSpPr/>
      </dsp:nvSpPr>
      <dsp:spPr>
        <a:xfrm>
          <a:off x="4560699" y="2846891"/>
          <a:ext cx="2658893" cy="18205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rtl="0">
            <a:lnSpc>
              <a:spcPct val="90000"/>
            </a:lnSpc>
            <a:spcBef>
              <a:spcPct val="0"/>
            </a:spcBef>
            <a:spcAft>
              <a:spcPct val="35000"/>
            </a:spcAft>
            <a:buNone/>
          </a:pPr>
          <a:r>
            <a:rPr lang="fr-CA" sz="1500" b="0" kern="1200"/>
            <a:t>Loi</a:t>
          </a:r>
          <a:r>
            <a:rPr lang="fr-CA" sz="1500" b="0" kern="1200">
              <a:latin typeface="Calibri Light" panose="020F0302020204030204"/>
            </a:rPr>
            <a:t> modifiant</a:t>
          </a:r>
          <a:r>
            <a:rPr lang="fr-CA" sz="1500" b="0" kern="1200"/>
            <a:t> </a:t>
          </a:r>
          <a:r>
            <a:rPr lang="fr-CA" sz="1500" b="0" kern="1200">
              <a:latin typeface="Calibri Light" panose="020F0302020204030204"/>
            </a:rPr>
            <a:t>la LGGRI </a:t>
          </a:r>
        </a:p>
        <a:p>
          <a:pPr marL="0" lvl="0" indent="0" algn="l" defTabSz="666750" rtl="0">
            <a:lnSpc>
              <a:spcPct val="90000"/>
            </a:lnSpc>
            <a:spcBef>
              <a:spcPct val="0"/>
            </a:spcBef>
            <a:spcAft>
              <a:spcPct val="35000"/>
            </a:spcAft>
            <a:buNone/>
          </a:pPr>
          <a:r>
            <a:rPr lang="fr-CA" sz="1500" b="0" kern="1200"/>
            <a:t>(juin 2021)</a:t>
          </a:r>
        </a:p>
        <a:p>
          <a:pPr marL="114300" lvl="1" indent="-114300" algn="l" defTabSz="533400">
            <a:lnSpc>
              <a:spcPct val="90000"/>
            </a:lnSpc>
            <a:spcBef>
              <a:spcPct val="0"/>
            </a:spcBef>
            <a:spcAft>
              <a:spcPct val="15000"/>
            </a:spcAft>
            <a:buChar char="•"/>
          </a:pPr>
          <a:r>
            <a:rPr lang="fr-CA" sz="1200" kern="1200"/>
            <a:t>Volet des Données numériques gouvernementales (Chapitre II.4)</a:t>
          </a:r>
        </a:p>
      </dsp:txBody>
      <dsp:txXfrm>
        <a:off x="4614022" y="2900214"/>
        <a:ext cx="2552247" cy="1713951"/>
      </dsp:txXfrm>
    </dsp:sp>
    <dsp:sp modelId="{691268EC-5986-4473-A125-7DC72271EC67}">
      <dsp:nvSpPr>
        <dsp:cNvPr id="0" name=""/>
        <dsp:cNvSpPr/>
      </dsp:nvSpPr>
      <dsp:spPr>
        <a:xfrm rot="7694">
          <a:off x="7298911" y="1496659"/>
          <a:ext cx="512162" cy="6388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CA" sz="1200" kern="1200"/>
        </a:p>
      </dsp:txBody>
      <dsp:txXfrm>
        <a:off x="7298911" y="1624266"/>
        <a:ext cx="358513" cy="383337"/>
      </dsp:txXfrm>
    </dsp:sp>
    <dsp:sp modelId="{92DEF7EE-175F-448F-B273-A531C434E6C9}">
      <dsp:nvSpPr>
        <dsp:cNvPr id="0" name=""/>
        <dsp:cNvSpPr/>
      </dsp:nvSpPr>
      <dsp:spPr>
        <a:xfrm>
          <a:off x="8250069" y="491191"/>
          <a:ext cx="2658893" cy="265889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2000" b="-12000"/>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E21E689F-3BF3-40B8-A0D7-5DC2711EF1DE}">
      <dsp:nvSpPr>
        <dsp:cNvPr id="0" name=""/>
        <dsp:cNvSpPr/>
      </dsp:nvSpPr>
      <dsp:spPr>
        <a:xfrm>
          <a:off x="8682912" y="2892730"/>
          <a:ext cx="2658893" cy="17836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fr-CA" sz="1500" kern="1200"/>
            <a:t>MCN</a:t>
          </a:r>
          <a:br>
            <a:rPr lang="fr-CA" sz="1500" kern="1200"/>
          </a:br>
          <a:r>
            <a:rPr lang="fr-CA" sz="1500" kern="1200"/>
            <a:t>(décembre 2021)</a:t>
          </a:r>
        </a:p>
        <a:p>
          <a:pPr marL="114300" lvl="1" indent="-114300" algn="l" defTabSz="533400">
            <a:lnSpc>
              <a:spcPct val="90000"/>
            </a:lnSpc>
            <a:spcBef>
              <a:spcPct val="0"/>
            </a:spcBef>
            <a:spcAft>
              <a:spcPct val="15000"/>
            </a:spcAft>
            <a:buChar char="•"/>
          </a:pPr>
          <a:r>
            <a:rPr lang="fr-CA" sz="1200" kern="1200"/>
            <a:t>Constitution au sein du MCN d’une Direction générale dédiée à ce volet</a:t>
          </a:r>
        </a:p>
      </dsp:txBody>
      <dsp:txXfrm>
        <a:off x="8735155" y="2944973"/>
        <a:ext cx="2554407" cy="1679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93C10-7FC8-4613-926B-C0E7E9AE749B}">
      <dsp:nvSpPr>
        <dsp:cNvPr id="0" name=""/>
        <dsp:cNvSpPr/>
      </dsp:nvSpPr>
      <dsp:spPr>
        <a:xfrm>
          <a:off x="3230652" y="1957574"/>
          <a:ext cx="1184094" cy="118409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CA" sz="1300" kern="1200"/>
            <a:t>Données numériques</a:t>
          </a:r>
        </a:p>
      </dsp:txBody>
      <dsp:txXfrm>
        <a:off x="3404059" y="2130981"/>
        <a:ext cx="837280" cy="837280"/>
      </dsp:txXfrm>
    </dsp:sp>
    <dsp:sp modelId="{2F2574D1-D139-4F24-8F58-218C7CA7A12A}">
      <dsp:nvSpPr>
        <dsp:cNvPr id="0" name=""/>
        <dsp:cNvSpPr/>
      </dsp:nvSpPr>
      <dsp:spPr>
        <a:xfrm rot="16200000">
          <a:off x="3697037" y="1526291"/>
          <a:ext cx="251325" cy="402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CA" sz="1100" kern="1200"/>
        </a:p>
      </dsp:txBody>
      <dsp:txXfrm>
        <a:off x="3734736" y="1644508"/>
        <a:ext cx="175928" cy="241556"/>
      </dsp:txXfrm>
    </dsp:sp>
    <dsp:sp modelId="{7C98EA6C-1600-4B26-ADE1-102C7FB39055}">
      <dsp:nvSpPr>
        <dsp:cNvPr id="0" name=""/>
        <dsp:cNvSpPr/>
      </dsp:nvSpPr>
      <dsp:spPr>
        <a:xfrm>
          <a:off x="3082641" y="3257"/>
          <a:ext cx="1480117" cy="14801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fr-CA" sz="1100" kern="1200">
              <a:latin typeface="Calibri Light" panose="020F0302020204030204"/>
            </a:rPr>
            <a:t>Simplification des services</a:t>
          </a:r>
          <a:endParaRPr lang="fr-CA" sz="1100" kern="1200"/>
        </a:p>
      </dsp:txBody>
      <dsp:txXfrm>
        <a:off x="3299399" y="220015"/>
        <a:ext cx="1046601" cy="1046601"/>
      </dsp:txXfrm>
    </dsp:sp>
    <dsp:sp modelId="{A41C7BF9-62B0-4E51-8D23-35CBB160A0B1}">
      <dsp:nvSpPr>
        <dsp:cNvPr id="0" name=""/>
        <dsp:cNvSpPr/>
      </dsp:nvSpPr>
      <dsp:spPr>
        <a:xfrm>
          <a:off x="4519070" y="2348325"/>
          <a:ext cx="251325" cy="402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CA" sz="1100" kern="1200"/>
        </a:p>
      </dsp:txBody>
      <dsp:txXfrm>
        <a:off x="4519070" y="2428843"/>
        <a:ext cx="175928" cy="241556"/>
      </dsp:txXfrm>
    </dsp:sp>
    <dsp:sp modelId="{A0F6145E-6415-4351-A9F0-54B1B43E8E89}">
      <dsp:nvSpPr>
        <dsp:cNvPr id="0" name=""/>
        <dsp:cNvSpPr/>
      </dsp:nvSpPr>
      <dsp:spPr>
        <a:xfrm>
          <a:off x="4888945" y="1809562"/>
          <a:ext cx="1480117" cy="14801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fr-CA" sz="1100" kern="1200">
              <a:latin typeface="Calibri Light" panose="020F0302020204030204"/>
            </a:rPr>
            <a:t>Performance organisationnelle</a:t>
          </a:r>
          <a:endParaRPr lang="fr-CA" sz="1100" kern="1200"/>
        </a:p>
      </dsp:txBody>
      <dsp:txXfrm>
        <a:off x="5105703" y="2026320"/>
        <a:ext cx="1046601" cy="1046601"/>
      </dsp:txXfrm>
    </dsp:sp>
    <dsp:sp modelId="{8B0D1FD7-DCC4-49F0-85DF-55D406B1C6A9}">
      <dsp:nvSpPr>
        <dsp:cNvPr id="0" name=""/>
        <dsp:cNvSpPr/>
      </dsp:nvSpPr>
      <dsp:spPr>
        <a:xfrm rot="5400000">
          <a:off x="3697037" y="3170359"/>
          <a:ext cx="251325" cy="402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CA" sz="1100" kern="1200"/>
        </a:p>
      </dsp:txBody>
      <dsp:txXfrm>
        <a:off x="3734736" y="3213179"/>
        <a:ext cx="175928" cy="241556"/>
      </dsp:txXfrm>
    </dsp:sp>
    <dsp:sp modelId="{B6012CEA-8129-4C6D-B2B7-7272A403C0BE}">
      <dsp:nvSpPr>
        <dsp:cNvPr id="0" name=""/>
        <dsp:cNvSpPr/>
      </dsp:nvSpPr>
      <dsp:spPr>
        <a:xfrm>
          <a:off x="3082641" y="3615867"/>
          <a:ext cx="1480117" cy="14801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fr-CA" sz="1100" kern="1200"/>
            <a:t>Protection</a:t>
          </a:r>
          <a:r>
            <a:rPr lang="fr-CA" sz="1100" kern="1200">
              <a:latin typeface="Calibri Light" panose="020F0302020204030204"/>
            </a:rPr>
            <a:t> de l'information</a:t>
          </a:r>
          <a:endParaRPr lang="fr-CA" sz="1100" kern="1200"/>
        </a:p>
      </dsp:txBody>
      <dsp:txXfrm>
        <a:off x="3299399" y="3832625"/>
        <a:ext cx="1046601" cy="1046601"/>
      </dsp:txXfrm>
    </dsp:sp>
    <dsp:sp modelId="{2FF0EF45-A719-46FF-8CA6-BCD7E4747B22}">
      <dsp:nvSpPr>
        <dsp:cNvPr id="0" name=""/>
        <dsp:cNvSpPr/>
      </dsp:nvSpPr>
      <dsp:spPr>
        <a:xfrm rot="10800000">
          <a:off x="2875003" y="2348325"/>
          <a:ext cx="251325" cy="402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CA" sz="1100" kern="1200"/>
        </a:p>
      </dsp:txBody>
      <dsp:txXfrm rot="10800000">
        <a:off x="2950400" y="2428843"/>
        <a:ext cx="175928" cy="241556"/>
      </dsp:txXfrm>
    </dsp:sp>
    <dsp:sp modelId="{520E057F-6325-471F-B3A1-7355FF6E6F5E}">
      <dsp:nvSpPr>
        <dsp:cNvPr id="0" name=""/>
        <dsp:cNvSpPr/>
      </dsp:nvSpPr>
      <dsp:spPr>
        <a:xfrm>
          <a:off x="1276336" y="1809562"/>
          <a:ext cx="1480117" cy="14801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fr-CA" sz="1100" kern="1200"/>
            <a:t>Transparence</a:t>
          </a:r>
          <a:r>
            <a:rPr lang="fr-CA" sz="1100" kern="1200">
              <a:latin typeface="Calibri Light" panose="020F0302020204030204"/>
            </a:rPr>
            <a:t> de l'État</a:t>
          </a:r>
          <a:endParaRPr lang="fr-CA" sz="1100" kern="1200"/>
        </a:p>
      </dsp:txBody>
      <dsp:txXfrm>
        <a:off x="1493094" y="2026320"/>
        <a:ext cx="1046601" cy="104660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D3FD8C-AB8C-4ED2-8A71-E48040E03B0D}" type="datetimeFigureOut">
              <a:rPr lang="fr-CA" smtClean="0"/>
              <a:t>2022-05-23</a:t>
            </a:fld>
            <a:endParaRPr lang="fr-CA"/>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63D704-B3DE-4362-B744-DF3AC3482AE2}" type="slidenum">
              <a:rPr lang="fr-CA" smtClean="0"/>
              <a:t>‹N°›</a:t>
            </a:fld>
            <a:endParaRPr lang="fr-CA"/>
          </a:p>
        </p:txBody>
      </p:sp>
    </p:spTree>
    <p:extLst>
      <p:ext uri="{BB962C8B-B14F-4D97-AF65-F5344CB8AC3E}">
        <p14:creationId xmlns:p14="http://schemas.microsoft.com/office/powerpoint/2010/main" val="18706155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A63DC8-C6F9-4622-8DFC-2F20DC9BB91F}" type="datetimeFigureOut">
              <a:rPr lang="fr-CA" smtClean="0"/>
              <a:t>2022-05-23</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C41C64-3B65-4897-8D3B-3B1D0179E22D}" type="slidenum">
              <a:rPr lang="fr-CA" smtClean="0"/>
              <a:t>‹N°›</a:t>
            </a:fld>
            <a:endParaRPr lang="fr-CA"/>
          </a:p>
        </p:txBody>
      </p:sp>
    </p:spTree>
    <p:extLst>
      <p:ext uri="{BB962C8B-B14F-4D97-AF65-F5344CB8AC3E}">
        <p14:creationId xmlns:p14="http://schemas.microsoft.com/office/powerpoint/2010/main" val="3228181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C41C64-3B65-4897-8D3B-3B1D0179E22D}"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52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514350" indent="-514350">
              <a:buFont typeface="+mj-lt"/>
              <a:buAutoNum type="arabicPeriod"/>
            </a:pPr>
            <a:r>
              <a:rPr lang="fr-CA" sz="1200"/>
              <a:t>Optimiser et </a:t>
            </a:r>
            <a:r>
              <a:rPr lang="fr-CA" sz="1200" b="1"/>
              <a:t>simplifier</a:t>
            </a:r>
            <a:r>
              <a:rPr lang="fr-CA" sz="1200"/>
              <a:t> les services publics par les données</a:t>
            </a:r>
          </a:p>
          <a:p>
            <a:pPr marL="514350" indent="-514350">
              <a:buFont typeface="+mj-lt"/>
              <a:buAutoNum type="arabicPeriod"/>
            </a:pPr>
            <a:r>
              <a:rPr lang="fr-CA" sz="1200"/>
              <a:t>Renforcer la mobilité et la </a:t>
            </a:r>
            <a:r>
              <a:rPr lang="fr-CA" sz="1200" b="1"/>
              <a:t>valorisation</a:t>
            </a:r>
            <a:r>
              <a:rPr lang="fr-CA" sz="1200"/>
              <a:t> des données au sein de l’Administration publique</a:t>
            </a:r>
            <a:endParaRPr lang="fr-CA" sz="1200">
              <a:cs typeface="Calibri"/>
            </a:endParaRPr>
          </a:p>
          <a:p>
            <a:pPr marL="514350" indent="-514350">
              <a:buFont typeface="+mj-lt"/>
              <a:buAutoNum type="arabicPeriod"/>
            </a:pPr>
            <a:r>
              <a:rPr lang="fr-CA" sz="1200"/>
              <a:t>Rendre les données facilement </a:t>
            </a:r>
            <a:r>
              <a:rPr lang="fr-CA" sz="1200" b="1"/>
              <a:t>repérables</a:t>
            </a:r>
            <a:r>
              <a:rPr lang="fr-CA" sz="1200"/>
              <a:t>, accessibles et disponibles au bon moment</a:t>
            </a:r>
            <a:endParaRPr lang="fr-CA" sz="1200">
              <a:cs typeface="Calibri"/>
            </a:endParaRPr>
          </a:p>
          <a:p>
            <a:pPr marL="514350" indent="-514350">
              <a:buFont typeface="+mj-lt"/>
              <a:buAutoNum type="arabicPeriod"/>
            </a:pPr>
            <a:r>
              <a:rPr lang="fr-CA" sz="1200"/>
              <a:t>Promouvoir une </a:t>
            </a:r>
            <a:r>
              <a:rPr lang="fr-CA" sz="1200" b="1"/>
              <a:t>culture</a:t>
            </a:r>
            <a:r>
              <a:rPr lang="fr-CA" sz="1200"/>
              <a:t> d’apprentissage et d’innovation</a:t>
            </a:r>
            <a:endParaRPr lang="fr-CA" sz="1200">
              <a:cs typeface="Calibri"/>
            </a:endParaRPr>
          </a:p>
          <a:p>
            <a:pPr marL="514350" indent="-514350">
              <a:buFont typeface="+mj-lt"/>
              <a:buAutoNum type="arabicPeriod"/>
            </a:pPr>
            <a:r>
              <a:rPr lang="fr-CA" sz="1200"/>
              <a:t>Bonifier les </a:t>
            </a:r>
            <a:r>
              <a:rPr lang="fr-CA" sz="1200" b="1"/>
              <a:t>infrastructures technologiques </a:t>
            </a:r>
            <a:r>
              <a:rPr lang="fr-CA" sz="1200"/>
              <a:t>pour assurer la mobilité et la valorisation</a:t>
            </a:r>
            <a:endParaRPr lang="fr-CA" sz="1200">
              <a:cs typeface="Calibri"/>
            </a:endParaRPr>
          </a:p>
          <a:p>
            <a:pPr marL="514350" indent="-514350">
              <a:buFont typeface="+mj-lt"/>
              <a:buAutoNum type="arabicPeriod"/>
            </a:pPr>
            <a:r>
              <a:rPr lang="fr-CA" sz="1200"/>
              <a:t>Préserver la </a:t>
            </a:r>
            <a:r>
              <a:rPr lang="fr-CA" sz="1200" b="1"/>
              <a:t>confiance</a:t>
            </a:r>
            <a:r>
              <a:rPr lang="fr-CA" sz="1200"/>
              <a:t> du public par une utilisation éthique des données</a:t>
            </a:r>
            <a:endParaRPr lang="fr-CA" sz="1200">
              <a:cs typeface="Calibri"/>
            </a:endParaRPr>
          </a:p>
          <a:p>
            <a:pPr marL="514350" indent="-514350">
              <a:buFont typeface="+mj-lt"/>
              <a:buAutoNum type="arabicPeriod"/>
            </a:pPr>
            <a:r>
              <a:rPr lang="fr-CA" sz="1200"/>
              <a:t>Assurer une </a:t>
            </a:r>
            <a:r>
              <a:rPr lang="fr-CA" sz="1200" b="1"/>
              <a:t>protection</a:t>
            </a:r>
            <a:r>
              <a:rPr lang="fr-CA" sz="1200"/>
              <a:t> appropriée des données</a:t>
            </a:r>
            <a:endParaRPr lang="fr-CA" sz="1200">
              <a:cs typeface="Calibri" panose="020F0502020204030204"/>
            </a:endParaRPr>
          </a:p>
          <a:p>
            <a:pPr marL="514350" indent="-514350">
              <a:buFont typeface="+mj-lt"/>
              <a:buAutoNum type="arabicPeriod"/>
            </a:pPr>
            <a:r>
              <a:rPr lang="fr-CA" sz="1200"/>
              <a:t>Établir un </a:t>
            </a:r>
            <a:r>
              <a:rPr lang="fr-CA" sz="1200" b="1"/>
              <a:t>encadrement</a:t>
            </a:r>
            <a:r>
              <a:rPr lang="fr-CA" sz="1200"/>
              <a:t> global sur les données</a:t>
            </a:r>
            <a:endParaRPr lang="fr-CA" sz="1200">
              <a:cs typeface="Calibri" panose="020F0502020204030204"/>
            </a:endParaRPr>
          </a:p>
          <a:p>
            <a:pPr marL="514350" indent="-514350">
              <a:buFont typeface="+mj-lt"/>
              <a:buAutoNum type="arabicPeriod"/>
            </a:pPr>
            <a:r>
              <a:rPr lang="fr-CA" sz="1200"/>
              <a:t>Instaurer des pratiques concertées par des </a:t>
            </a:r>
            <a:r>
              <a:rPr lang="fr-CA" sz="1200" b="1"/>
              <a:t>cadres communs </a:t>
            </a:r>
            <a:r>
              <a:rPr lang="fr-CA" sz="1200"/>
              <a:t>sur les données</a:t>
            </a:r>
            <a:endParaRPr lang="fr-CA" sz="1200">
              <a:cs typeface="Calibri" panose="020F0502020204030204"/>
            </a:endParaRPr>
          </a:p>
          <a:p>
            <a:pPr marL="514350" indent="-514350">
              <a:buFont typeface="+mj-lt"/>
              <a:buAutoNum type="arabicPeriod"/>
            </a:pPr>
            <a:r>
              <a:rPr lang="fr-CA" sz="1200"/>
              <a:t>Adapter le </a:t>
            </a:r>
            <a:r>
              <a:rPr lang="fr-CA" sz="1200" b="1"/>
              <a:t>cadre légal </a:t>
            </a:r>
            <a:r>
              <a:rPr lang="fr-CA" sz="1200"/>
              <a:t>pour favoriser et accroître la mobilité des données</a:t>
            </a:r>
            <a:endParaRPr lang="fr-CA" sz="1200">
              <a:cs typeface="Calibri" panose="020F0502020204030204"/>
            </a:endParaRPr>
          </a:p>
        </p:txBody>
      </p:sp>
      <p:sp>
        <p:nvSpPr>
          <p:cNvPr id="4" name="Espace réservé du numéro de diapositive 3"/>
          <p:cNvSpPr>
            <a:spLocks noGrp="1"/>
          </p:cNvSpPr>
          <p:nvPr>
            <p:ph type="sldNum" sz="quarter" idx="5"/>
          </p:nvPr>
        </p:nvSpPr>
        <p:spPr/>
        <p:txBody>
          <a:bodyPr/>
          <a:lstStyle/>
          <a:p>
            <a:fld id="{9FC41C64-3B65-4897-8D3B-3B1D0179E22D}" type="slidenum">
              <a:rPr lang="fr-CA" smtClean="0"/>
              <a:t>4</a:t>
            </a:fld>
            <a:endParaRPr lang="fr-CA"/>
          </a:p>
        </p:txBody>
      </p:sp>
    </p:spTree>
    <p:extLst>
      <p:ext uri="{BB962C8B-B14F-4D97-AF65-F5344CB8AC3E}">
        <p14:creationId xmlns:p14="http://schemas.microsoft.com/office/powerpoint/2010/main" val="2404058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fr-CA" sz="1200" b="1">
                <a:latin typeface="Calibri"/>
                <a:cs typeface="Calibri"/>
              </a:rPr>
              <a:t>Gestionnaire des données numériques gouvernementales  (GDNG) - </a:t>
            </a:r>
            <a:r>
              <a:rPr lang="fr-CA" sz="1200" b="1">
                <a:solidFill>
                  <a:schemeClr val="bg1"/>
                </a:solidFill>
              </a:rPr>
              <a:t>LGGRI, article 12.12</a:t>
            </a:r>
            <a:endParaRPr lang="fr-CA" sz="1200" b="1">
              <a:latin typeface="Calibri"/>
              <a:cs typeface="Calibri"/>
            </a:endParaRPr>
          </a:p>
          <a:p>
            <a:pPr>
              <a:spcBef>
                <a:spcPts val="600"/>
              </a:spcBef>
            </a:pPr>
            <a:endParaRPr lang="fr-CA" sz="1200" b="1">
              <a:latin typeface="Calibri"/>
              <a:cs typeface="Calibri"/>
            </a:endParaRPr>
          </a:p>
          <a:p>
            <a:pPr marL="171450" indent="-171450">
              <a:lnSpc>
                <a:spcPct val="150000"/>
              </a:lnSpc>
              <a:spcBef>
                <a:spcPts val="600"/>
              </a:spcBef>
              <a:buFont typeface="Arial" panose="020B0604020202020204" pitchFamily="34" charset="0"/>
              <a:buChar char="•"/>
            </a:pPr>
            <a:r>
              <a:rPr lang="fr-CA" sz="1200" b="1">
                <a:latin typeface="Calibri"/>
                <a:cs typeface="Calibri"/>
              </a:rPr>
              <a:t>Conseiller</a:t>
            </a:r>
            <a:r>
              <a:rPr lang="fr-CA" sz="1200">
                <a:latin typeface="Calibri"/>
                <a:cs typeface="Calibri"/>
              </a:rPr>
              <a:t> le président du Conseil du trésor en matière de données numériques gouvernementales, notamment quant à leur mobilité et à leur valorisation.</a:t>
            </a:r>
          </a:p>
          <a:p>
            <a:pPr marL="171450" indent="-171450">
              <a:lnSpc>
                <a:spcPct val="150000"/>
              </a:lnSpc>
              <a:spcBef>
                <a:spcPts val="600"/>
              </a:spcBef>
              <a:buFont typeface="Arial" panose="020B0604020202020204" pitchFamily="34" charset="0"/>
              <a:buChar char="•"/>
            </a:pPr>
            <a:r>
              <a:rPr lang="fr-CA" sz="1200">
                <a:latin typeface="Calibri"/>
                <a:cs typeface="Calibri"/>
              </a:rPr>
              <a:t>Maintenir à jour une consolidation des </a:t>
            </a:r>
            <a:r>
              <a:rPr lang="fr-CA" sz="1200" b="1">
                <a:latin typeface="Calibri"/>
                <a:cs typeface="Calibri"/>
              </a:rPr>
              <a:t>inventaires</a:t>
            </a:r>
            <a:r>
              <a:rPr lang="fr-CA" sz="1200">
                <a:latin typeface="Calibri"/>
                <a:cs typeface="Calibri"/>
              </a:rPr>
              <a:t> de telles données que doivent tenir les organismes publics conformément au règlement pris en vertu du paragraphe 1° de l’article 12.21 et identifier celles ayant un potentiel de mobilité ou de valorisation.</a:t>
            </a:r>
          </a:p>
          <a:p>
            <a:pPr marL="171450" indent="-171450">
              <a:lnSpc>
                <a:spcPct val="150000"/>
              </a:lnSpc>
              <a:spcBef>
                <a:spcPts val="600"/>
              </a:spcBef>
              <a:buFont typeface="Arial" panose="020B0604020202020204" pitchFamily="34" charset="0"/>
              <a:buChar char="•"/>
            </a:pPr>
            <a:r>
              <a:rPr lang="fr-CA" sz="1200">
                <a:latin typeface="Calibri"/>
                <a:cs typeface="Calibri"/>
              </a:rPr>
              <a:t>Élaborer et mettre en œuvre des </a:t>
            </a:r>
            <a:r>
              <a:rPr lang="fr-CA" sz="1200" b="1">
                <a:latin typeface="Calibri"/>
                <a:cs typeface="Calibri"/>
              </a:rPr>
              <a:t>stratégies</a:t>
            </a:r>
            <a:r>
              <a:rPr lang="fr-CA" sz="1200">
                <a:latin typeface="Calibri"/>
                <a:cs typeface="Calibri"/>
              </a:rPr>
              <a:t> de mobilité ou de valorisation des données.</a:t>
            </a:r>
          </a:p>
          <a:p>
            <a:pPr marL="171450" indent="-171450">
              <a:lnSpc>
                <a:spcPct val="150000"/>
              </a:lnSpc>
              <a:spcBef>
                <a:spcPts val="600"/>
              </a:spcBef>
              <a:buFont typeface="Arial" panose="020B0604020202020204" pitchFamily="34" charset="0"/>
              <a:buChar char="•"/>
            </a:pPr>
            <a:r>
              <a:rPr lang="fr-CA" sz="1200" b="1">
                <a:latin typeface="Calibri"/>
                <a:cs typeface="Calibri"/>
              </a:rPr>
              <a:t>Autoriser</a:t>
            </a:r>
            <a:r>
              <a:rPr lang="fr-CA" sz="1200">
                <a:latin typeface="Calibri"/>
                <a:cs typeface="Calibri"/>
              </a:rPr>
              <a:t>, à toute fin administrative ou de services publics précisé dans un décret pris en application de l’article 12.14, la mobilité ou la valorisation des données numériques gouvernementales concernées en cohérence, le cas échéant, avec les stratégies de mobilité ou de valorisation.</a:t>
            </a:r>
          </a:p>
          <a:p>
            <a:pPr marL="171450" indent="-171450">
              <a:lnSpc>
                <a:spcPct val="150000"/>
              </a:lnSpc>
              <a:spcBef>
                <a:spcPts val="600"/>
              </a:spcBef>
              <a:buFont typeface="Arial" panose="020B0604020202020204" pitchFamily="34" charset="0"/>
              <a:buChar char="•"/>
            </a:pPr>
            <a:r>
              <a:rPr lang="fr-CA" sz="1200">
                <a:latin typeface="Calibri"/>
                <a:cs typeface="Calibri"/>
              </a:rPr>
              <a:t>S’assurer de l’</a:t>
            </a:r>
            <a:r>
              <a:rPr lang="fr-CA" sz="1200" b="1">
                <a:latin typeface="Calibri"/>
                <a:cs typeface="Calibri"/>
              </a:rPr>
              <a:t>application</a:t>
            </a:r>
            <a:r>
              <a:rPr lang="fr-CA" sz="1200">
                <a:latin typeface="Calibri"/>
                <a:cs typeface="Calibri"/>
              </a:rPr>
              <a:t> du modèle de classification de sécurité des données ainsi que des normes de qualité des données numériques gouvernementales déterminées .</a:t>
            </a:r>
          </a:p>
          <a:p>
            <a:pPr marL="171450" indent="-171450">
              <a:lnSpc>
                <a:spcPct val="150000"/>
              </a:lnSpc>
              <a:spcBef>
                <a:spcPts val="600"/>
              </a:spcBef>
              <a:buFont typeface="Arial" panose="020B0604020202020204" pitchFamily="34" charset="0"/>
              <a:buChar char="•"/>
            </a:pPr>
            <a:r>
              <a:rPr lang="fr-CA" sz="1200" b="1">
                <a:latin typeface="Calibri"/>
                <a:cs typeface="Calibri"/>
              </a:rPr>
              <a:t>Contrôler</a:t>
            </a:r>
            <a:r>
              <a:rPr lang="fr-CA" sz="1200">
                <a:latin typeface="Calibri"/>
                <a:cs typeface="Calibri"/>
              </a:rPr>
              <a:t> la qualité des données numériques gouvernementales et les mesures qui en assurent la sécurité et requérir à ce sujet tout renseignement qu’il juge nécessaire des organismes publics qui les détiennent.</a:t>
            </a:r>
          </a:p>
          <a:p>
            <a:pPr marL="171450" indent="-171450">
              <a:lnSpc>
                <a:spcPct val="150000"/>
              </a:lnSpc>
              <a:spcBef>
                <a:spcPts val="600"/>
              </a:spcBef>
              <a:buFont typeface="Arial" panose="020B0604020202020204" pitchFamily="34" charset="0"/>
              <a:buChar char="•"/>
            </a:pPr>
            <a:r>
              <a:rPr lang="fr-CA" sz="1200" b="1">
                <a:latin typeface="Calibri"/>
                <a:cs typeface="Calibri"/>
              </a:rPr>
              <a:t>Soutenir</a:t>
            </a:r>
            <a:r>
              <a:rPr lang="fr-CA" sz="1200">
                <a:latin typeface="Calibri"/>
                <a:cs typeface="Calibri"/>
              </a:rPr>
              <a:t> et </a:t>
            </a:r>
            <a:r>
              <a:rPr lang="fr-CA" sz="1200" b="1">
                <a:latin typeface="Calibri"/>
                <a:cs typeface="Calibri"/>
              </a:rPr>
              <a:t>accompagner</a:t>
            </a:r>
            <a:r>
              <a:rPr lang="fr-CA" sz="1200">
                <a:latin typeface="Calibri"/>
                <a:cs typeface="Calibri"/>
              </a:rPr>
              <a:t> les organismes publics aux fins de la mise en œuvre des obligations prévues au présent chapitre.</a:t>
            </a:r>
          </a:p>
          <a:p>
            <a:endParaRPr lang="fr-CA"/>
          </a:p>
          <a:p>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b="1"/>
              <a:t>Gestionnaire délégué aux données numériques gouvernementales (</a:t>
            </a:r>
            <a:r>
              <a:rPr lang="fr-CA" b="1" err="1"/>
              <a:t>GdDNG</a:t>
            </a:r>
            <a:r>
              <a:rPr lang="fr-CA" b="1"/>
              <a:t>) - </a:t>
            </a:r>
            <a:r>
              <a:rPr lang="fr-CA" sz="1200" b="1">
                <a:solidFill>
                  <a:srgbClr val="FF0000"/>
                </a:solidFill>
              </a:rPr>
              <a:t>LGGRI, article 12.13</a:t>
            </a:r>
            <a:endParaRPr lang="fr-CA" b="1">
              <a:solidFill>
                <a:srgbClr val="FF0000"/>
              </a:solidFill>
            </a:endParaRPr>
          </a:p>
          <a:p>
            <a:pPr marL="171450" indent="-171450">
              <a:spcBef>
                <a:spcPts val="600"/>
              </a:spcBef>
              <a:buFont typeface="Arial" panose="020B0604020202020204" pitchFamily="34" charset="0"/>
              <a:buChar char="•"/>
            </a:pPr>
            <a:r>
              <a:rPr lang="fr-CA" sz="1200" b="1">
                <a:latin typeface="Calibri"/>
                <a:cs typeface="Calibri"/>
              </a:rPr>
              <a:t>Soutenir</a:t>
            </a:r>
            <a:r>
              <a:rPr lang="fr-CA" sz="1200">
                <a:latin typeface="Calibri"/>
                <a:cs typeface="Calibri"/>
              </a:rPr>
              <a:t> les organismes publics auxquels il est rattaché dans l’application des dispositions du chapitre II.4.</a:t>
            </a:r>
          </a:p>
          <a:p>
            <a:pPr marL="171450" indent="-171450">
              <a:spcBef>
                <a:spcPts val="600"/>
              </a:spcBef>
              <a:buFont typeface="Arial" panose="020B0604020202020204" pitchFamily="34" charset="0"/>
              <a:buChar char="•"/>
            </a:pPr>
            <a:r>
              <a:rPr lang="fr-CA" sz="1200" b="1">
                <a:latin typeface="Calibri"/>
                <a:cs typeface="Calibri"/>
              </a:rPr>
              <a:t>Appuyer</a:t>
            </a:r>
            <a:r>
              <a:rPr lang="fr-CA" sz="1200">
                <a:latin typeface="Calibri"/>
                <a:cs typeface="Calibri"/>
              </a:rPr>
              <a:t> le gestionnaire des données numériques gouvernementales dans l’exercice de ses responsabilités.</a:t>
            </a:r>
          </a:p>
          <a:p>
            <a:endParaRPr lang="fr-CA" b="1"/>
          </a:p>
        </p:txBody>
      </p:sp>
      <p:sp>
        <p:nvSpPr>
          <p:cNvPr id="4" name="Espace réservé du numéro de diapositive 3"/>
          <p:cNvSpPr>
            <a:spLocks noGrp="1"/>
          </p:cNvSpPr>
          <p:nvPr>
            <p:ph type="sldNum" sz="quarter" idx="5"/>
          </p:nvPr>
        </p:nvSpPr>
        <p:spPr/>
        <p:txBody>
          <a:bodyPr/>
          <a:lstStyle/>
          <a:p>
            <a:fld id="{9FC41C64-3B65-4897-8D3B-3B1D0179E22D}" type="slidenum">
              <a:rPr lang="fr-CA" smtClean="0"/>
              <a:t>5</a:t>
            </a:fld>
            <a:endParaRPr lang="fr-CA"/>
          </a:p>
        </p:txBody>
      </p:sp>
    </p:spTree>
    <p:extLst>
      <p:ext uri="{BB962C8B-B14F-4D97-AF65-F5344CB8AC3E}">
        <p14:creationId xmlns:p14="http://schemas.microsoft.com/office/powerpoint/2010/main" val="2434232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CA" sz="1200"/>
          </a:p>
        </p:txBody>
      </p:sp>
      <p:sp>
        <p:nvSpPr>
          <p:cNvPr id="4" name="Espace réservé du numéro de diapositive 3"/>
          <p:cNvSpPr>
            <a:spLocks noGrp="1"/>
          </p:cNvSpPr>
          <p:nvPr>
            <p:ph type="sldNum" sz="quarter" idx="5"/>
          </p:nvPr>
        </p:nvSpPr>
        <p:spPr/>
        <p:txBody>
          <a:bodyPr/>
          <a:lstStyle/>
          <a:p>
            <a:fld id="{9FC41C64-3B65-4897-8D3B-3B1D0179E22D}" type="slidenum">
              <a:rPr lang="fr-CA" smtClean="0"/>
              <a:t>6</a:t>
            </a:fld>
            <a:endParaRPr lang="fr-CA"/>
          </a:p>
        </p:txBody>
      </p:sp>
    </p:spTree>
    <p:extLst>
      <p:ext uri="{BB962C8B-B14F-4D97-AF65-F5344CB8AC3E}">
        <p14:creationId xmlns:p14="http://schemas.microsoft.com/office/powerpoint/2010/main" val="2558863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9FC41C64-3B65-4897-8D3B-3B1D0179E22D}" type="slidenum">
              <a:rPr lang="fr-CA" smtClean="0"/>
              <a:t>8</a:t>
            </a:fld>
            <a:endParaRPr lang="fr-CA"/>
          </a:p>
        </p:txBody>
      </p:sp>
    </p:spTree>
    <p:extLst>
      <p:ext uri="{BB962C8B-B14F-4D97-AF65-F5344CB8AC3E}">
        <p14:creationId xmlns:p14="http://schemas.microsoft.com/office/powerpoint/2010/main" val="38673675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titr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8788" y="1199536"/>
            <a:ext cx="11274424" cy="2035125"/>
          </a:xfrm>
        </p:spPr>
        <p:txBody>
          <a:bodyPr anchor="b">
            <a:normAutofit/>
          </a:bodyPr>
          <a:lstStyle>
            <a:lvl1pPr algn="ctr">
              <a:defRPr sz="6000" b="0">
                <a:latin typeface="+mn-lt"/>
              </a:defRPr>
            </a:lvl1pPr>
          </a:lstStyle>
          <a:p>
            <a:r>
              <a:rPr lang="fr-FR"/>
              <a:t>Cliquez pour ajouter un titre</a:t>
            </a:r>
            <a:endParaRPr lang="en-US"/>
          </a:p>
        </p:txBody>
      </p:sp>
      <p:sp>
        <p:nvSpPr>
          <p:cNvPr id="3" name="Subtitle 2"/>
          <p:cNvSpPr>
            <a:spLocks noGrp="1"/>
          </p:cNvSpPr>
          <p:nvPr>
            <p:ph type="subTitle" idx="1" hasCustomPrompt="1"/>
          </p:nvPr>
        </p:nvSpPr>
        <p:spPr>
          <a:xfrm>
            <a:off x="458787" y="3434891"/>
            <a:ext cx="11274423" cy="1164136"/>
          </a:xfrm>
        </p:spPr>
        <p:txBody>
          <a:bodyPr>
            <a:normAutofit/>
          </a:bodyPr>
          <a:lstStyle>
            <a:lvl1pPr marL="0" indent="0" algn="ctr">
              <a:buNone/>
              <a:defRPr sz="40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ajouter un sous-titre</a:t>
            </a:r>
            <a:endParaRPr lang="en-US"/>
          </a:p>
        </p:txBody>
      </p:sp>
      <p:pic>
        <p:nvPicPr>
          <p:cNvPr id="4" name="Imag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53976" y="5368326"/>
            <a:ext cx="3938024" cy="1487427"/>
          </a:xfrm>
          <a:prstGeom prst="rect">
            <a:avLst/>
          </a:prstGeom>
        </p:spPr>
      </p:pic>
      <p:pic>
        <p:nvPicPr>
          <p:cNvPr id="5" name="Imag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9336" y="5371668"/>
            <a:ext cx="3685888" cy="1484086"/>
          </a:xfrm>
          <a:prstGeom prst="rect">
            <a:avLst/>
          </a:prstGeom>
        </p:spPr>
      </p:pic>
      <p:sp>
        <p:nvSpPr>
          <p:cNvPr id="9" name="Espace réservé du texte 8">
            <a:extLst>
              <a:ext uri="{FF2B5EF4-FFF2-40B4-BE49-F238E27FC236}">
                <a16:creationId xmlns:a16="http://schemas.microsoft.com/office/drawing/2014/main" id="{F7ADEA83-9478-45FA-81ED-938B4E4884EA}"/>
              </a:ext>
            </a:extLst>
          </p:cNvPr>
          <p:cNvSpPr>
            <a:spLocks noGrp="1"/>
          </p:cNvSpPr>
          <p:nvPr>
            <p:ph type="body" sz="quarter" idx="10" hasCustomPrompt="1"/>
          </p:nvPr>
        </p:nvSpPr>
        <p:spPr>
          <a:xfrm>
            <a:off x="458786" y="4799258"/>
            <a:ext cx="11274423" cy="641634"/>
          </a:xfrm>
        </p:spPr>
        <p:txBody>
          <a:bodyPr anchor="b" anchorCtr="0">
            <a:noAutofit/>
          </a:bodyPr>
          <a:lstStyle>
            <a:lvl1pPr marL="0" indent="0" algn="ctr">
              <a:buNone/>
              <a:defRPr sz="2000" i="0"/>
            </a:lvl1pPr>
          </a:lstStyle>
          <a:p>
            <a:pPr lvl="0"/>
            <a:r>
              <a:rPr lang="fr-FR"/>
              <a:t>Cliquez pour ajouter de l’info supplémentaire (public, date etc.)</a:t>
            </a:r>
          </a:p>
        </p:txBody>
      </p:sp>
    </p:spTree>
    <p:extLst>
      <p:ext uri="{BB962C8B-B14F-4D97-AF65-F5344CB8AC3E}">
        <p14:creationId xmlns:p14="http://schemas.microsoft.com/office/powerpoint/2010/main" val="1697440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Page de sectio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8787" y="2049758"/>
            <a:ext cx="11274425" cy="2035125"/>
          </a:xfrm>
        </p:spPr>
        <p:txBody>
          <a:bodyPr anchor="b">
            <a:normAutofit/>
          </a:bodyPr>
          <a:lstStyle>
            <a:lvl1pPr algn="l" defTabSz="914400" rtl="0" eaLnBrk="1" latinLnBrk="0" hangingPunct="1">
              <a:lnSpc>
                <a:spcPct val="90000"/>
              </a:lnSpc>
              <a:spcBef>
                <a:spcPct val="0"/>
              </a:spcBef>
              <a:buNone/>
              <a:defRPr lang="en-US" sz="3600" b="1" kern="1200" dirty="0">
                <a:solidFill>
                  <a:schemeClr val="tx1"/>
                </a:solidFill>
                <a:latin typeface="+mn-lt"/>
                <a:ea typeface="+mj-ea"/>
                <a:cs typeface="+mj-cs"/>
              </a:defRPr>
            </a:lvl1pPr>
          </a:lstStyle>
          <a:p>
            <a:r>
              <a:rPr lang="fr-FR"/>
              <a:t>Cliquez pour ajouter un titre</a:t>
            </a:r>
            <a:endParaRPr lang="en-US"/>
          </a:p>
        </p:txBody>
      </p:sp>
      <p:sp>
        <p:nvSpPr>
          <p:cNvPr id="3" name="Subtitle 2"/>
          <p:cNvSpPr>
            <a:spLocks noGrp="1"/>
          </p:cNvSpPr>
          <p:nvPr>
            <p:ph type="subTitle" idx="1" hasCustomPrompt="1"/>
          </p:nvPr>
        </p:nvSpPr>
        <p:spPr>
          <a:xfrm>
            <a:off x="458787" y="4173495"/>
            <a:ext cx="11274425" cy="1767380"/>
          </a:xfrm>
        </p:spPr>
        <p:txBody>
          <a:bodyPr>
            <a:normAutofit/>
          </a:bodyPr>
          <a:lstStyle>
            <a:lvl1pPr marL="0" indent="0" algn="l">
              <a:buNone/>
              <a:defRPr lang="en-US" sz="2400" b="1" kern="1200" dirty="0">
                <a:solidFill>
                  <a:schemeClr val="accent2"/>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lvl="0" indent="0" algn="l" defTabSz="914400" rtl="0" eaLnBrk="1" latinLnBrk="0" hangingPunct="1">
              <a:lnSpc>
                <a:spcPct val="100000"/>
              </a:lnSpc>
              <a:spcBef>
                <a:spcPts val="1000"/>
              </a:spcBef>
              <a:buClr>
                <a:schemeClr val="accent3">
                  <a:lumMod val="40000"/>
                  <a:lumOff val="60000"/>
                </a:schemeClr>
              </a:buClr>
              <a:buFont typeface="Arial" panose="020B0604020202020204" pitchFamily="34" charset="0"/>
              <a:buNone/>
            </a:pPr>
            <a:r>
              <a:rPr lang="fr-FR"/>
              <a:t>Cliquez pour ajouter un sous-titre</a:t>
            </a:r>
            <a:endParaRPr lang="en-US"/>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3427" y="5691039"/>
            <a:ext cx="2258573" cy="1173482"/>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9447"/>
            <a:ext cx="2034433" cy="1188553"/>
          </a:xfrm>
          <a:prstGeom prst="rect">
            <a:avLst/>
          </a:prstGeom>
        </p:spPr>
      </p:pic>
      <p:sp>
        <p:nvSpPr>
          <p:cNvPr id="37" name="Espace réservé du numéro de diapositive 3">
            <a:extLst>
              <a:ext uri="{FF2B5EF4-FFF2-40B4-BE49-F238E27FC236}">
                <a16:creationId xmlns:a16="http://schemas.microsoft.com/office/drawing/2014/main" id="{ECAAA9B6-0338-4E90-AF47-F5519B2082A8}"/>
              </a:ext>
            </a:extLst>
          </p:cNvPr>
          <p:cNvSpPr txBox="1">
            <a:spLocks/>
          </p:cNvSpPr>
          <p:nvPr userDrawn="1"/>
        </p:nvSpPr>
        <p:spPr>
          <a:xfrm>
            <a:off x="4724400" y="6296553"/>
            <a:ext cx="2743200" cy="111447"/>
          </a:xfrm>
          <a:prstGeom prst="rect">
            <a:avLst/>
          </a:prstGeom>
        </p:spPr>
        <p:txBody>
          <a:bodyPr vert="horz" lIns="0" tIns="0" rIns="0" bIns="0" rtlCol="0" anchor="ctr"/>
          <a:lstStyle>
            <a:defPPr>
              <a:defRPr lang="en-US"/>
            </a:defPPr>
            <a:lvl1pPr marL="0" algn="ctr" defTabSz="457200" rtl="0" eaLnBrk="1" latinLnBrk="0" hangingPunct="1">
              <a:defRPr sz="120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11EA75C-EC4C-4D33-ACF8-A8544E993E0B}" type="slidenum">
              <a:rPr lang="fr-CA" smtClean="0"/>
              <a:pPr/>
              <a:t>‹N°›</a:t>
            </a:fld>
            <a:endParaRPr lang="fr-CA"/>
          </a:p>
        </p:txBody>
      </p:sp>
    </p:spTree>
    <p:extLst>
      <p:ext uri="{BB962C8B-B14F-4D97-AF65-F5344CB8AC3E}">
        <p14:creationId xmlns:p14="http://schemas.microsoft.com/office/powerpoint/2010/main" val="2664340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de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779" y="367096"/>
            <a:ext cx="11296959" cy="449999"/>
          </a:xfrm>
        </p:spPr>
        <p:txBody>
          <a:bodyPr>
            <a:normAutofit/>
          </a:bodyPr>
          <a:lstStyle>
            <a:lvl1pPr>
              <a:defRPr/>
            </a:lvl1pPr>
          </a:lstStyle>
          <a:p>
            <a:r>
              <a:rPr lang="fr-FR"/>
              <a:t>Cliquez pour ajouter un titre</a:t>
            </a:r>
            <a:endParaRPr lang="en-US"/>
          </a:p>
        </p:txBody>
      </p:sp>
      <p:sp>
        <p:nvSpPr>
          <p:cNvPr id="3" name="Content Placeholder 2"/>
          <p:cNvSpPr>
            <a:spLocks noGrp="1"/>
          </p:cNvSpPr>
          <p:nvPr>
            <p:ph idx="1" hasCustomPrompt="1"/>
          </p:nvPr>
        </p:nvSpPr>
        <p:spPr>
          <a:xfrm>
            <a:off x="455313" y="1116623"/>
            <a:ext cx="11274425" cy="4833041"/>
          </a:xfrm>
        </p:spPr>
        <p:txBody>
          <a:bodyPr/>
          <a:lstStyle>
            <a:lvl1pPr>
              <a:defRPr/>
            </a:lvl1pPr>
            <a:lvl2pPr>
              <a:buClr>
                <a:schemeClr val="tx1"/>
              </a:buClr>
              <a:defRPr/>
            </a:lvl2pPr>
            <a:lvl3pPr marL="1143000" indent="-228600">
              <a:buClr>
                <a:schemeClr val="tx1"/>
              </a:buClr>
              <a:buFont typeface="Calibri" panose="020F0502020204030204" pitchFamily="34" charset="0"/>
              <a:buChar char="─"/>
              <a:defRPr/>
            </a:lvl3pPr>
            <a:lvl4pPr marL="1600200" indent="-228600">
              <a:buClr>
                <a:schemeClr val="tx1"/>
              </a:buClr>
              <a:buFont typeface="Calibri" panose="020F0502020204030204" pitchFamily="34" charset="0"/>
              <a:buChar char="─"/>
              <a:defRPr/>
            </a:lvl4pPr>
            <a:lvl5pPr marL="2057400" indent="-228600">
              <a:buClr>
                <a:schemeClr val="tx1"/>
              </a:buClr>
              <a:buFont typeface="Calibri" panose="020F0502020204030204" pitchFamily="34" charset="0"/>
              <a:buChar char="─"/>
              <a:defRPr/>
            </a:lvl5pPr>
          </a:lstStyle>
          <a:p>
            <a:pPr lvl="0"/>
            <a:r>
              <a:rPr lang="fr-FR"/>
              <a:t>Cliquez pour ajouter du texte</a:t>
            </a:r>
          </a:p>
          <a:p>
            <a:pPr lvl="1"/>
            <a:r>
              <a:rPr lang="fr-FR"/>
              <a:t>Deuxième niveau</a:t>
            </a:r>
          </a:p>
          <a:p>
            <a:pPr lvl="2"/>
            <a:r>
              <a:rPr lang="fr-FR"/>
              <a:t>Troisième niveau</a:t>
            </a:r>
          </a:p>
          <a:p>
            <a:pPr lvl="3"/>
            <a:r>
              <a:rPr lang="fr-FR"/>
              <a:t>Quatrième niveau</a:t>
            </a:r>
          </a:p>
          <a:p>
            <a:pPr lvl="4"/>
            <a:r>
              <a:rPr lang="fr-FR"/>
              <a:t>Cinquième niveau</a:t>
            </a:r>
            <a:endParaRPr lang="en-US"/>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3427" y="5691039"/>
            <a:ext cx="2258573" cy="1173482"/>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9447"/>
            <a:ext cx="2034433" cy="1188553"/>
          </a:xfrm>
          <a:prstGeom prst="rect">
            <a:avLst/>
          </a:prstGeom>
        </p:spPr>
      </p:pic>
      <p:sp>
        <p:nvSpPr>
          <p:cNvPr id="9" name="Espace réservé du numéro de diapositive 3">
            <a:extLst>
              <a:ext uri="{FF2B5EF4-FFF2-40B4-BE49-F238E27FC236}">
                <a16:creationId xmlns:a16="http://schemas.microsoft.com/office/drawing/2014/main" id="{85463FC7-0C86-4499-B94B-B2A4FEEAFC04}"/>
              </a:ext>
            </a:extLst>
          </p:cNvPr>
          <p:cNvSpPr txBox="1">
            <a:spLocks/>
          </p:cNvSpPr>
          <p:nvPr userDrawn="1"/>
        </p:nvSpPr>
        <p:spPr>
          <a:xfrm>
            <a:off x="4724400" y="6296553"/>
            <a:ext cx="2743200" cy="111447"/>
          </a:xfrm>
          <a:prstGeom prst="rect">
            <a:avLst/>
          </a:prstGeom>
        </p:spPr>
        <p:txBody>
          <a:bodyPr vert="horz" lIns="0" tIns="0" rIns="0" bIns="0" rtlCol="0" anchor="ctr"/>
          <a:lstStyle>
            <a:defPPr>
              <a:defRPr lang="en-US"/>
            </a:defPPr>
            <a:lvl1pPr marL="0" algn="ctr" defTabSz="457200" rtl="0" eaLnBrk="1" latinLnBrk="0" hangingPunct="1">
              <a:defRPr sz="120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11EA75C-EC4C-4D33-ACF8-A8544E993E0B}" type="slidenum">
              <a:rPr lang="fr-CA" smtClean="0"/>
              <a:pPr/>
              <a:t>‹N°›</a:t>
            </a:fld>
            <a:endParaRPr lang="fr-CA"/>
          </a:p>
        </p:txBody>
      </p:sp>
      <p:sp>
        <p:nvSpPr>
          <p:cNvPr id="12" name="Espace réservé du numéro de diapositive 11">
            <a:extLst>
              <a:ext uri="{FF2B5EF4-FFF2-40B4-BE49-F238E27FC236}">
                <a16:creationId xmlns:a16="http://schemas.microsoft.com/office/drawing/2014/main" id="{AEE039AA-DE19-4363-BE30-4CFE7FA7FD39}"/>
              </a:ext>
            </a:extLst>
          </p:cNvPr>
          <p:cNvSpPr>
            <a:spLocks noGrp="1"/>
          </p:cNvSpPr>
          <p:nvPr>
            <p:ph type="sldNum" sz="quarter" idx="11"/>
          </p:nvPr>
        </p:nvSpPr>
        <p:spPr/>
        <p:txBody>
          <a:bodyPr/>
          <a:lstStyle/>
          <a:p>
            <a:fld id="{511EA75C-EC4C-4D33-ACF8-A8544E993E0B}" type="slidenum">
              <a:rPr lang="fr-CA" smtClean="0"/>
              <a:pPr/>
              <a:t>‹N°›</a:t>
            </a:fld>
            <a:endParaRPr lang="fr-CA"/>
          </a:p>
        </p:txBody>
      </p:sp>
    </p:spTree>
    <p:extLst>
      <p:ext uri="{BB962C8B-B14F-4D97-AF65-F5344CB8AC3E}">
        <p14:creationId xmlns:p14="http://schemas.microsoft.com/office/powerpoint/2010/main" val="218439011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de contenu avec sous-tit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779" y="367096"/>
            <a:ext cx="11274425" cy="449999"/>
          </a:xfrm>
        </p:spPr>
        <p:txBody>
          <a:bodyPr/>
          <a:lstStyle>
            <a:lvl1pPr>
              <a:defRPr/>
            </a:lvl1pPr>
          </a:lstStyle>
          <a:p>
            <a:r>
              <a:rPr lang="fr-FR"/>
              <a:t>Cliquez pour ajouter un titre</a:t>
            </a:r>
            <a:endParaRPr lang="en-US"/>
          </a:p>
        </p:txBody>
      </p:sp>
      <p:sp>
        <p:nvSpPr>
          <p:cNvPr id="3" name="Content Placeholder 2"/>
          <p:cNvSpPr>
            <a:spLocks noGrp="1"/>
          </p:cNvSpPr>
          <p:nvPr>
            <p:ph idx="1" hasCustomPrompt="1"/>
          </p:nvPr>
        </p:nvSpPr>
        <p:spPr/>
        <p:txBody>
          <a:bodyPr/>
          <a:lstStyle>
            <a:lvl1pPr>
              <a:defRPr/>
            </a:lvl1pPr>
            <a:lvl2pPr>
              <a:buClr>
                <a:schemeClr val="tx1"/>
              </a:buClr>
              <a:defRPr/>
            </a:lvl2pPr>
            <a:lvl3pPr marL="1143000" indent="-228600">
              <a:buClr>
                <a:schemeClr val="tx1"/>
              </a:buClr>
              <a:buFont typeface="Calibri" panose="020F0502020204030204" pitchFamily="34" charset="0"/>
              <a:buChar char="─"/>
              <a:defRPr/>
            </a:lvl3pPr>
            <a:lvl4pPr marL="1600200" indent="-228600">
              <a:buClr>
                <a:schemeClr val="tx1"/>
              </a:buClr>
              <a:buFont typeface="Calibri" panose="020F0502020204030204" pitchFamily="34" charset="0"/>
              <a:buChar char="─"/>
              <a:defRPr/>
            </a:lvl4pPr>
            <a:lvl5pPr marL="2057400" indent="-228600">
              <a:buClr>
                <a:schemeClr val="tx1"/>
              </a:buClr>
              <a:buFont typeface="Calibri" panose="020F0502020204030204" pitchFamily="34" charset="0"/>
              <a:buChar char="─"/>
              <a:defRPr/>
            </a:lvl5pPr>
          </a:lstStyle>
          <a:p>
            <a:pPr lvl="0"/>
            <a:r>
              <a:rPr lang="fr-FR"/>
              <a:t>Cliquez pour ajouter du texte</a:t>
            </a:r>
          </a:p>
          <a:p>
            <a:pPr lvl="1"/>
            <a:r>
              <a:rPr lang="fr-FR"/>
              <a:t>Deuxième niveau</a:t>
            </a:r>
          </a:p>
          <a:p>
            <a:pPr lvl="2"/>
            <a:r>
              <a:rPr lang="fr-FR"/>
              <a:t>Troisième niveau</a:t>
            </a:r>
          </a:p>
          <a:p>
            <a:pPr lvl="3"/>
            <a:r>
              <a:rPr lang="fr-FR"/>
              <a:t>Quatrième niveau</a:t>
            </a:r>
          </a:p>
          <a:p>
            <a:pPr lvl="4"/>
            <a:r>
              <a:rPr lang="fr-FR"/>
              <a:t>Cinquième niveau</a:t>
            </a:r>
            <a:endParaRPr lang="en-US"/>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3427" y="5691039"/>
            <a:ext cx="2258573" cy="1173482"/>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9447"/>
            <a:ext cx="2034433" cy="1188553"/>
          </a:xfrm>
          <a:prstGeom prst="rect">
            <a:avLst/>
          </a:prstGeom>
        </p:spPr>
      </p:pic>
      <p:sp>
        <p:nvSpPr>
          <p:cNvPr id="9" name="Espace réservé du numéro de diapositive 3">
            <a:extLst>
              <a:ext uri="{FF2B5EF4-FFF2-40B4-BE49-F238E27FC236}">
                <a16:creationId xmlns:a16="http://schemas.microsoft.com/office/drawing/2014/main" id="{85463FC7-0C86-4499-B94B-B2A4FEEAFC04}"/>
              </a:ext>
            </a:extLst>
          </p:cNvPr>
          <p:cNvSpPr txBox="1">
            <a:spLocks/>
          </p:cNvSpPr>
          <p:nvPr userDrawn="1"/>
        </p:nvSpPr>
        <p:spPr>
          <a:xfrm>
            <a:off x="4724400" y="6296553"/>
            <a:ext cx="2743200" cy="111447"/>
          </a:xfrm>
          <a:prstGeom prst="rect">
            <a:avLst/>
          </a:prstGeom>
        </p:spPr>
        <p:txBody>
          <a:bodyPr vert="horz" lIns="0" tIns="0" rIns="0" bIns="0" rtlCol="0" anchor="ctr"/>
          <a:lstStyle>
            <a:defPPr>
              <a:defRPr lang="en-US"/>
            </a:defPPr>
            <a:lvl1pPr marL="0" algn="ctr" defTabSz="457200" rtl="0" eaLnBrk="1" latinLnBrk="0" hangingPunct="1">
              <a:defRPr sz="120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11EA75C-EC4C-4D33-ACF8-A8544E993E0B}" type="slidenum">
              <a:rPr lang="fr-CA" smtClean="0"/>
              <a:pPr/>
              <a:t>‹N°›</a:t>
            </a:fld>
            <a:endParaRPr lang="fr-CA"/>
          </a:p>
        </p:txBody>
      </p:sp>
      <p:sp>
        <p:nvSpPr>
          <p:cNvPr id="11" name="Espace réservé du texte 10">
            <a:extLst>
              <a:ext uri="{FF2B5EF4-FFF2-40B4-BE49-F238E27FC236}">
                <a16:creationId xmlns:a16="http://schemas.microsoft.com/office/drawing/2014/main" id="{F58C7133-90C0-405B-9D4D-00080089367B}"/>
              </a:ext>
            </a:extLst>
          </p:cNvPr>
          <p:cNvSpPr>
            <a:spLocks noGrp="1"/>
          </p:cNvSpPr>
          <p:nvPr>
            <p:ph type="body" sz="quarter" idx="10" hasCustomPrompt="1"/>
          </p:nvPr>
        </p:nvSpPr>
        <p:spPr>
          <a:xfrm>
            <a:off x="455313" y="870623"/>
            <a:ext cx="11274425" cy="336550"/>
          </a:xfrm>
        </p:spPr>
        <p:txBody>
          <a:bodyPr>
            <a:noAutofit/>
          </a:bodyPr>
          <a:lstStyle>
            <a:lvl1pPr marL="0" indent="0" algn="l" defTabSz="914400" rtl="0" eaLnBrk="1" latinLnBrk="0" hangingPunct="1">
              <a:lnSpc>
                <a:spcPct val="100000"/>
              </a:lnSpc>
              <a:spcBef>
                <a:spcPts val="1000"/>
              </a:spcBef>
              <a:buClr>
                <a:schemeClr val="accent3">
                  <a:lumMod val="40000"/>
                  <a:lumOff val="60000"/>
                </a:schemeClr>
              </a:buClr>
              <a:buFont typeface="Arial" panose="020B0604020202020204" pitchFamily="34" charset="0"/>
              <a:buNone/>
              <a:defRPr lang="fr-FR" sz="2400" b="1" kern="1200" dirty="0" smtClean="0">
                <a:solidFill>
                  <a:schemeClr val="accent2"/>
                </a:solidFill>
                <a:latin typeface="+mn-lt"/>
                <a:ea typeface="+mn-ea"/>
                <a:cs typeface="+mn-cs"/>
              </a:defRPr>
            </a:lvl1pPr>
          </a:lstStyle>
          <a:p>
            <a:pPr lvl="0"/>
            <a:r>
              <a:rPr lang="fr-FR"/>
              <a:t>Cliquez pour ajouter un sous-titre</a:t>
            </a:r>
          </a:p>
        </p:txBody>
      </p:sp>
      <p:sp>
        <p:nvSpPr>
          <p:cNvPr id="12" name="Espace réservé du numéro de diapositive 11">
            <a:extLst>
              <a:ext uri="{FF2B5EF4-FFF2-40B4-BE49-F238E27FC236}">
                <a16:creationId xmlns:a16="http://schemas.microsoft.com/office/drawing/2014/main" id="{AEE039AA-DE19-4363-BE30-4CFE7FA7FD39}"/>
              </a:ext>
            </a:extLst>
          </p:cNvPr>
          <p:cNvSpPr>
            <a:spLocks noGrp="1"/>
          </p:cNvSpPr>
          <p:nvPr>
            <p:ph type="sldNum" sz="quarter" idx="11"/>
          </p:nvPr>
        </p:nvSpPr>
        <p:spPr/>
        <p:txBody>
          <a:bodyPr/>
          <a:lstStyle/>
          <a:p>
            <a:fld id="{511EA75C-EC4C-4D33-ACF8-A8544E993E0B}" type="slidenum">
              <a:rPr lang="fr-CA" smtClean="0"/>
              <a:pPr/>
              <a:t>‹N°›</a:t>
            </a:fld>
            <a:endParaRPr lang="fr-CA"/>
          </a:p>
        </p:txBody>
      </p:sp>
    </p:spTree>
    <p:extLst>
      <p:ext uri="{BB962C8B-B14F-4D97-AF65-F5344CB8AC3E}">
        <p14:creationId xmlns:p14="http://schemas.microsoft.com/office/powerpoint/2010/main" val="259653297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de contenu doub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5312" y="1116624"/>
            <a:ext cx="5490539" cy="4833734"/>
          </a:xfrm>
        </p:spPr>
        <p:txBody>
          <a:bodyPr/>
          <a:lstStyle>
            <a:lvl1pPr>
              <a:defRPr/>
            </a:lvl1pPr>
            <a:lvl2pPr marL="685800" indent="-228600">
              <a:defRPr lang="fr-FR" sz="2400" kern="1200" dirty="0" smtClean="0">
                <a:solidFill>
                  <a:schemeClr val="tx1"/>
                </a:solidFill>
                <a:latin typeface="+mn-lt"/>
                <a:ea typeface="+mn-ea"/>
                <a:cs typeface="+mn-cs"/>
              </a:defRPr>
            </a:lvl2pPr>
            <a:lvl3pPr marL="1143000" indent="-228600">
              <a:defRPr lang="fr-FR" sz="2000" kern="1200" dirty="0" smtClean="0">
                <a:solidFill>
                  <a:schemeClr val="tx1"/>
                </a:solidFill>
                <a:latin typeface="+mn-lt"/>
                <a:ea typeface="+mn-ea"/>
                <a:cs typeface="+mn-cs"/>
              </a:defRPr>
            </a:lvl3pPr>
            <a:lvl4pPr marL="1600200" indent="-228600">
              <a:defRPr lang="fr-FR" sz="1800" kern="1200" dirty="0" smtClean="0">
                <a:solidFill>
                  <a:schemeClr val="tx1"/>
                </a:solidFill>
                <a:latin typeface="+mn-lt"/>
                <a:ea typeface="+mn-ea"/>
                <a:cs typeface="+mn-cs"/>
              </a:defRPr>
            </a:lvl4pPr>
            <a:lvl5pPr marL="2057400" indent="-228600">
              <a:defRPr lang="en-US" sz="1800" kern="1200" dirty="0">
                <a:solidFill>
                  <a:schemeClr val="tx1"/>
                </a:solidFill>
                <a:latin typeface="+mn-lt"/>
                <a:ea typeface="+mn-ea"/>
                <a:cs typeface="+mn-cs"/>
              </a:defRPr>
            </a:lvl5pPr>
          </a:lstStyle>
          <a:p>
            <a:pPr lvl="0"/>
            <a:r>
              <a:rPr lang="fr-FR"/>
              <a:t>Cliquez pour ajouter du texte</a:t>
            </a:r>
          </a:p>
          <a:p>
            <a:pPr marL="685800" lvl="1" indent="-228600" algn="l" defTabSz="914400" rtl="0" eaLnBrk="1" latinLnBrk="0" hangingPunct="1">
              <a:lnSpc>
                <a:spcPct val="90000"/>
              </a:lnSpc>
              <a:spcBef>
                <a:spcPts val="500"/>
              </a:spcBef>
              <a:buClr>
                <a:schemeClr val="tx1"/>
              </a:buClr>
              <a:buFont typeface="Arial" panose="020B0604020202020204" pitchFamily="34" charset="0"/>
              <a:buChar char="•"/>
            </a:pPr>
            <a:r>
              <a:rPr lang="fr-FR"/>
              <a:t>Deuxième niveau</a:t>
            </a:r>
          </a:p>
          <a:p>
            <a:pPr marL="1143000" lvl="2"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Troisième niveau</a:t>
            </a:r>
          </a:p>
          <a:p>
            <a:pPr marL="1600200" lvl="3"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Quatrième niveau</a:t>
            </a:r>
          </a:p>
          <a:p>
            <a:pPr marL="2057400" lvl="4"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Cinquième niveau</a:t>
            </a:r>
            <a:endParaRPr lang="en-US"/>
          </a:p>
        </p:txBody>
      </p:sp>
      <p:sp>
        <p:nvSpPr>
          <p:cNvPr id="4" name="Content Placeholder 3"/>
          <p:cNvSpPr>
            <a:spLocks noGrp="1"/>
          </p:cNvSpPr>
          <p:nvPr>
            <p:ph sz="half" idx="2" hasCustomPrompt="1"/>
          </p:nvPr>
        </p:nvSpPr>
        <p:spPr>
          <a:xfrm>
            <a:off x="6239199" y="1116624"/>
            <a:ext cx="5490539" cy="4833734"/>
          </a:xfrm>
        </p:spPr>
        <p:txBody>
          <a:bodyPr/>
          <a:lstStyle>
            <a:lvl1pPr>
              <a:defRPr/>
            </a:lvl1pPr>
            <a:lvl2pPr marL="685800" indent="-228600">
              <a:defRPr lang="fr-FR" sz="2400" kern="1200" dirty="0" smtClean="0">
                <a:solidFill>
                  <a:schemeClr val="tx1"/>
                </a:solidFill>
                <a:latin typeface="+mn-lt"/>
                <a:ea typeface="+mn-ea"/>
                <a:cs typeface="+mn-cs"/>
              </a:defRPr>
            </a:lvl2pPr>
            <a:lvl3pPr marL="1143000" indent="-228600">
              <a:defRPr lang="fr-FR" sz="2000" kern="1200" dirty="0" smtClean="0">
                <a:solidFill>
                  <a:schemeClr val="tx1"/>
                </a:solidFill>
                <a:latin typeface="+mn-lt"/>
                <a:ea typeface="+mn-ea"/>
                <a:cs typeface="+mn-cs"/>
              </a:defRPr>
            </a:lvl3pPr>
            <a:lvl4pPr marL="1600200" indent="-228600">
              <a:defRPr lang="fr-FR" sz="1800" kern="1200" dirty="0" smtClean="0">
                <a:solidFill>
                  <a:schemeClr val="tx1"/>
                </a:solidFill>
                <a:latin typeface="+mn-lt"/>
                <a:ea typeface="+mn-ea"/>
                <a:cs typeface="+mn-cs"/>
              </a:defRPr>
            </a:lvl4pPr>
            <a:lvl5pPr marL="2057400" indent="-228600">
              <a:defRPr lang="en-US" sz="1800" kern="1200" dirty="0">
                <a:solidFill>
                  <a:schemeClr val="tx1"/>
                </a:solidFill>
                <a:latin typeface="+mn-lt"/>
                <a:ea typeface="+mn-ea"/>
                <a:cs typeface="+mn-cs"/>
              </a:defRPr>
            </a:lvl5pPr>
          </a:lstStyle>
          <a:p>
            <a:pPr lvl="0"/>
            <a:r>
              <a:rPr lang="fr-FR"/>
              <a:t>Cliquez pour ajouter du texte</a:t>
            </a:r>
          </a:p>
          <a:p>
            <a:pPr marL="685800" lvl="1" indent="-228600" algn="l" defTabSz="914400" rtl="0" eaLnBrk="1" latinLnBrk="0" hangingPunct="1">
              <a:lnSpc>
                <a:spcPct val="90000"/>
              </a:lnSpc>
              <a:spcBef>
                <a:spcPts val="500"/>
              </a:spcBef>
              <a:buClr>
                <a:schemeClr val="tx1"/>
              </a:buClr>
              <a:buFont typeface="Arial" panose="020B0604020202020204" pitchFamily="34" charset="0"/>
              <a:buChar char="•"/>
            </a:pPr>
            <a:r>
              <a:rPr lang="fr-FR"/>
              <a:t>Deuxième niveau</a:t>
            </a:r>
          </a:p>
          <a:p>
            <a:pPr marL="1143000" lvl="2"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Troisième niveau</a:t>
            </a:r>
          </a:p>
          <a:p>
            <a:pPr marL="1600200" lvl="3"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Quatrième niveau</a:t>
            </a:r>
          </a:p>
          <a:p>
            <a:pPr marL="2057400" lvl="4"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Cinquième niveau</a:t>
            </a:r>
            <a:endParaRPr lang="en-US"/>
          </a:p>
        </p:txBody>
      </p:sp>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3427" y="5691039"/>
            <a:ext cx="2258573" cy="1173482"/>
          </a:xfrm>
          <a:prstGeom prst="rect">
            <a:avLst/>
          </a:prstGeom>
        </p:spPr>
      </p:pic>
      <p:pic>
        <p:nvPicPr>
          <p:cNvPr id="7" name="Imag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9447"/>
            <a:ext cx="2034433" cy="1188553"/>
          </a:xfrm>
          <a:prstGeom prst="rect">
            <a:avLst/>
          </a:prstGeom>
        </p:spPr>
      </p:pic>
      <p:sp>
        <p:nvSpPr>
          <p:cNvPr id="8" name="Espace réservé du numéro de diapositive 3">
            <a:extLst>
              <a:ext uri="{FF2B5EF4-FFF2-40B4-BE49-F238E27FC236}">
                <a16:creationId xmlns:a16="http://schemas.microsoft.com/office/drawing/2014/main" id="{67C9FFC9-249F-47C1-8610-CDA821AB8359}"/>
              </a:ext>
            </a:extLst>
          </p:cNvPr>
          <p:cNvSpPr txBox="1">
            <a:spLocks/>
          </p:cNvSpPr>
          <p:nvPr userDrawn="1"/>
        </p:nvSpPr>
        <p:spPr>
          <a:xfrm>
            <a:off x="4724400" y="6296553"/>
            <a:ext cx="2743200" cy="111447"/>
          </a:xfrm>
          <a:prstGeom prst="rect">
            <a:avLst/>
          </a:prstGeom>
        </p:spPr>
        <p:txBody>
          <a:bodyPr vert="horz" lIns="0" tIns="0" rIns="0" bIns="0" rtlCol="0" anchor="ctr"/>
          <a:lstStyle>
            <a:defPPr>
              <a:defRPr lang="en-US"/>
            </a:defPPr>
            <a:lvl1pPr marL="0" algn="ctr" defTabSz="457200" rtl="0" eaLnBrk="1" latinLnBrk="0" hangingPunct="1">
              <a:defRPr sz="120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11EA75C-EC4C-4D33-ACF8-A8544E993E0B}" type="slidenum">
              <a:rPr lang="fr-CA" smtClean="0"/>
              <a:pPr/>
              <a:t>‹N°›</a:t>
            </a:fld>
            <a:endParaRPr lang="fr-CA"/>
          </a:p>
        </p:txBody>
      </p:sp>
      <p:sp>
        <p:nvSpPr>
          <p:cNvPr id="11" name="Titre 10">
            <a:extLst>
              <a:ext uri="{FF2B5EF4-FFF2-40B4-BE49-F238E27FC236}">
                <a16:creationId xmlns:a16="http://schemas.microsoft.com/office/drawing/2014/main" id="{945AADB9-08D7-4A00-A168-9620C60F80EB}"/>
              </a:ext>
            </a:extLst>
          </p:cNvPr>
          <p:cNvSpPr>
            <a:spLocks noGrp="1"/>
          </p:cNvSpPr>
          <p:nvPr>
            <p:ph type="title" hasCustomPrompt="1"/>
          </p:nvPr>
        </p:nvSpPr>
        <p:spPr/>
        <p:txBody>
          <a:bodyPr/>
          <a:lstStyle/>
          <a:p>
            <a:r>
              <a:rPr lang="fr-FR"/>
              <a:t>Cliquez pour ajouter un titre</a:t>
            </a:r>
            <a:endParaRPr lang="fr-CA"/>
          </a:p>
        </p:txBody>
      </p:sp>
      <p:sp>
        <p:nvSpPr>
          <p:cNvPr id="12" name="Espace réservé du numéro de diapositive 11">
            <a:extLst>
              <a:ext uri="{FF2B5EF4-FFF2-40B4-BE49-F238E27FC236}">
                <a16:creationId xmlns:a16="http://schemas.microsoft.com/office/drawing/2014/main" id="{9641AC8C-406C-4C6E-926D-63542C76C458}"/>
              </a:ext>
            </a:extLst>
          </p:cNvPr>
          <p:cNvSpPr>
            <a:spLocks noGrp="1"/>
          </p:cNvSpPr>
          <p:nvPr>
            <p:ph type="sldNum" sz="quarter" idx="11"/>
          </p:nvPr>
        </p:nvSpPr>
        <p:spPr/>
        <p:txBody>
          <a:bodyPr/>
          <a:lstStyle/>
          <a:p>
            <a:fld id="{511EA75C-EC4C-4D33-ACF8-A8544E993E0B}" type="slidenum">
              <a:rPr lang="fr-CA" smtClean="0"/>
              <a:pPr/>
              <a:t>‹N°›</a:t>
            </a:fld>
            <a:endParaRPr lang="fr-CA"/>
          </a:p>
        </p:txBody>
      </p:sp>
    </p:spTree>
    <p:extLst>
      <p:ext uri="{BB962C8B-B14F-4D97-AF65-F5344CB8AC3E}">
        <p14:creationId xmlns:p14="http://schemas.microsoft.com/office/powerpoint/2010/main" val="3642292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de contenu double avec sous-titr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5312" y="1522574"/>
            <a:ext cx="5490539" cy="4427783"/>
          </a:xfrm>
        </p:spPr>
        <p:txBody>
          <a:bodyPr/>
          <a:lstStyle>
            <a:lvl1pPr>
              <a:defRPr/>
            </a:lvl1pPr>
            <a:lvl2pPr marL="685800" indent="-228600">
              <a:defRPr lang="fr-FR" sz="2400" kern="1200" dirty="0" smtClean="0">
                <a:solidFill>
                  <a:schemeClr val="tx1"/>
                </a:solidFill>
                <a:latin typeface="+mn-lt"/>
                <a:ea typeface="+mn-ea"/>
                <a:cs typeface="+mn-cs"/>
              </a:defRPr>
            </a:lvl2pPr>
            <a:lvl3pPr marL="1143000" indent="-228600">
              <a:defRPr lang="fr-FR" sz="2000" kern="1200" dirty="0" smtClean="0">
                <a:solidFill>
                  <a:schemeClr val="tx1"/>
                </a:solidFill>
                <a:latin typeface="+mn-lt"/>
                <a:ea typeface="+mn-ea"/>
                <a:cs typeface="+mn-cs"/>
              </a:defRPr>
            </a:lvl3pPr>
            <a:lvl4pPr marL="1600200" indent="-228600">
              <a:defRPr lang="fr-FR" sz="1800" kern="1200" dirty="0" smtClean="0">
                <a:solidFill>
                  <a:schemeClr val="tx1"/>
                </a:solidFill>
                <a:latin typeface="+mn-lt"/>
                <a:ea typeface="+mn-ea"/>
                <a:cs typeface="+mn-cs"/>
              </a:defRPr>
            </a:lvl4pPr>
            <a:lvl5pPr marL="2057400" indent="-228600">
              <a:defRPr lang="en-US" sz="1800" kern="1200" dirty="0">
                <a:solidFill>
                  <a:schemeClr val="tx1"/>
                </a:solidFill>
                <a:latin typeface="+mn-lt"/>
                <a:ea typeface="+mn-ea"/>
                <a:cs typeface="+mn-cs"/>
              </a:defRPr>
            </a:lvl5pPr>
          </a:lstStyle>
          <a:p>
            <a:pPr lvl="0"/>
            <a:r>
              <a:rPr lang="fr-FR"/>
              <a:t>Cliquez pour ajouter du texte</a:t>
            </a:r>
          </a:p>
          <a:p>
            <a:pPr marL="685800" lvl="1" indent="-228600" algn="l" defTabSz="914400" rtl="0" eaLnBrk="1" latinLnBrk="0" hangingPunct="1">
              <a:lnSpc>
                <a:spcPct val="90000"/>
              </a:lnSpc>
              <a:spcBef>
                <a:spcPts val="500"/>
              </a:spcBef>
              <a:buClr>
                <a:schemeClr val="tx1"/>
              </a:buClr>
              <a:buFont typeface="Arial" panose="020B0604020202020204" pitchFamily="34" charset="0"/>
              <a:buChar char="•"/>
            </a:pPr>
            <a:r>
              <a:rPr lang="fr-FR"/>
              <a:t>Deuxième niveau</a:t>
            </a:r>
          </a:p>
          <a:p>
            <a:pPr marL="1143000" lvl="2"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Troisième niveau</a:t>
            </a:r>
          </a:p>
          <a:p>
            <a:pPr marL="1600200" lvl="3"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Quatrième niveau</a:t>
            </a:r>
          </a:p>
          <a:p>
            <a:pPr marL="2057400" lvl="4"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Cinquième niveau</a:t>
            </a:r>
            <a:endParaRPr lang="en-US"/>
          </a:p>
        </p:txBody>
      </p:sp>
      <p:sp>
        <p:nvSpPr>
          <p:cNvPr id="4" name="Content Placeholder 3"/>
          <p:cNvSpPr>
            <a:spLocks noGrp="1"/>
          </p:cNvSpPr>
          <p:nvPr>
            <p:ph sz="half" idx="2" hasCustomPrompt="1"/>
          </p:nvPr>
        </p:nvSpPr>
        <p:spPr>
          <a:xfrm>
            <a:off x="6239199" y="1522574"/>
            <a:ext cx="5490539" cy="4427783"/>
          </a:xfrm>
        </p:spPr>
        <p:txBody>
          <a:bodyPr/>
          <a:lstStyle>
            <a:lvl1pPr>
              <a:defRPr/>
            </a:lvl1pPr>
            <a:lvl2pPr marL="685800" indent="-228600">
              <a:defRPr lang="fr-FR" sz="2400" kern="1200" dirty="0" smtClean="0">
                <a:solidFill>
                  <a:schemeClr val="tx1"/>
                </a:solidFill>
                <a:latin typeface="+mn-lt"/>
                <a:ea typeface="+mn-ea"/>
                <a:cs typeface="+mn-cs"/>
              </a:defRPr>
            </a:lvl2pPr>
            <a:lvl3pPr marL="1143000" indent="-228600">
              <a:defRPr lang="fr-FR" sz="2000" kern="1200" dirty="0" smtClean="0">
                <a:solidFill>
                  <a:schemeClr val="tx1"/>
                </a:solidFill>
                <a:latin typeface="+mn-lt"/>
                <a:ea typeface="+mn-ea"/>
                <a:cs typeface="+mn-cs"/>
              </a:defRPr>
            </a:lvl3pPr>
            <a:lvl4pPr marL="1600200" indent="-228600">
              <a:defRPr lang="fr-FR" sz="1800" kern="1200" dirty="0" smtClean="0">
                <a:solidFill>
                  <a:schemeClr val="tx1"/>
                </a:solidFill>
                <a:latin typeface="+mn-lt"/>
                <a:ea typeface="+mn-ea"/>
                <a:cs typeface="+mn-cs"/>
              </a:defRPr>
            </a:lvl4pPr>
            <a:lvl5pPr marL="2057400" indent="-228600">
              <a:defRPr lang="en-US" sz="1800" kern="1200" dirty="0">
                <a:solidFill>
                  <a:schemeClr val="tx1"/>
                </a:solidFill>
                <a:latin typeface="+mn-lt"/>
                <a:ea typeface="+mn-ea"/>
                <a:cs typeface="+mn-cs"/>
              </a:defRPr>
            </a:lvl5pPr>
          </a:lstStyle>
          <a:p>
            <a:pPr lvl="0"/>
            <a:r>
              <a:rPr lang="fr-FR"/>
              <a:t>Cliquez pour ajouter du texte</a:t>
            </a:r>
          </a:p>
          <a:p>
            <a:pPr marL="685800" lvl="1" indent="-228600" algn="l" defTabSz="914400" rtl="0" eaLnBrk="1" latinLnBrk="0" hangingPunct="1">
              <a:lnSpc>
                <a:spcPct val="90000"/>
              </a:lnSpc>
              <a:spcBef>
                <a:spcPts val="500"/>
              </a:spcBef>
              <a:buClr>
                <a:schemeClr val="tx1"/>
              </a:buClr>
              <a:buFont typeface="Arial" panose="020B0604020202020204" pitchFamily="34" charset="0"/>
              <a:buChar char="•"/>
            </a:pPr>
            <a:r>
              <a:rPr lang="fr-FR"/>
              <a:t>Deuxième niveau</a:t>
            </a:r>
          </a:p>
          <a:p>
            <a:pPr marL="1143000" lvl="2"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Troisième niveau</a:t>
            </a:r>
          </a:p>
          <a:p>
            <a:pPr marL="1600200" lvl="3"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Quatrième niveau</a:t>
            </a:r>
          </a:p>
          <a:p>
            <a:pPr marL="2057400" lvl="4" indent="-228600" algn="l" defTabSz="914400" rtl="0" eaLnBrk="1" latinLnBrk="0" hangingPunct="1">
              <a:lnSpc>
                <a:spcPct val="90000"/>
              </a:lnSpc>
              <a:spcBef>
                <a:spcPts val="500"/>
              </a:spcBef>
              <a:buClr>
                <a:schemeClr val="tx1"/>
              </a:buClr>
              <a:buFont typeface="Calibri" panose="020F0502020204030204" pitchFamily="34" charset="0"/>
              <a:buChar char="─"/>
            </a:pPr>
            <a:r>
              <a:rPr lang="fr-FR"/>
              <a:t>Cinquième niveau</a:t>
            </a:r>
            <a:endParaRPr lang="en-US"/>
          </a:p>
        </p:txBody>
      </p:sp>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3427" y="5691039"/>
            <a:ext cx="2258573" cy="1173482"/>
          </a:xfrm>
          <a:prstGeom prst="rect">
            <a:avLst/>
          </a:prstGeom>
        </p:spPr>
      </p:pic>
      <p:pic>
        <p:nvPicPr>
          <p:cNvPr id="7" name="Imag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9447"/>
            <a:ext cx="2034433" cy="1188553"/>
          </a:xfrm>
          <a:prstGeom prst="rect">
            <a:avLst/>
          </a:prstGeom>
        </p:spPr>
      </p:pic>
      <p:sp>
        <p:nvSpPr>
          <p:cNvPr id="8" name="Espace réservé du numéro de diapositive 3">
            <a:extLst>
              <a:ext uri="{FF2B5EF4-FFF2-40B4-BE49-F238E27FC236}">
                <a16:creationId xmlns:a16="http://schemas.microsoft.com/office/drawing/2014/main" id="{67C9FFC9-249F-47C1-8610-CDA821AB8359}"/>
              </a:ext>
            </a:extLst>
          </p:cNvPr>
          <p:cNvSpPr txBox="1">
            <a:spLocks/>
          </p:cNvSpPr>
          <p:nvPr userDrawn="1"/>
        </p:nvSpPr>
        <p:spPr>
          <a:xfrm>
            <a:off x="4724400" y="6296553"/>
            <a:ext cx="2743200" cy="111447"/>
          </a:xfrm>
          <a:prstGeom prst="rect">
            <a:avLst/>
          </a:prstGeom>
        </p:spPr>
        <p:txBody>
          <a:bodyPr vert="horz" lIns="0" tIns="0" rIns="0" bIns="0" rtlCol="0" anchor="ctr"/>
          <a:lstStyle>
            <a:defPPr>
              <a:defRPr lang="en-US"/>
            </a:defPPr>
            <a:lvl1pPr marL="0" algn="ctr" defTabSz="457200" rtl="0" eaLnBrk="1" latinLnBrk="0" hangingPunct="1">
              <a:defRPr sz="120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11EA75C-EC4C-4D33-ACF8-A8544E993E0B}" type="slidenum">
              <a:rPr lang="fr-CA" smtClean="0"/>
              <a:pPr/>
              <a:t>‹N°›</a:t>
            </a:fld>
            <a:endParaRPr lang="fr-CA"/>
          </a:p>
        </p:txBody>
      </p:sp>
      <p:sp>
        <p:nvSpPr>
          <p:cNvPr id="10" name="Espace réservé du texte 10">
            <a:extLst>
              <a:ext uri="{FF2B5EF4-FFF2-40B4-BE49-F238E27FC236}">
                <a16:creationId xmlns:a16="http://schemas.microsoft.com/office/drawing/2014/main" id="{BC75F9CB-69F9-4964-A613-02610C47103C}"/>
              </a:ext>
            </a:extLst>
          </p:cNvPr>
          <p:cNvSpPr>
            <a:spLocks noGrp="1"/>
          </p:cNvSpPr>
          <p:nvPr>
            <p:ph type="body" sz="quarter" idx="10" hasCustomPrompt="1"/>
          </p:nvPr>
        </p:nvSpPr>
        <p:spPr>
          <a:xfrm>
            <a:off x="455313" y="870623"/>
            <a:ext cx="11274425" cy="336550"/>
          </a:xfrm>
        </p:spPr>
        <p:txBody>
          <a:bodyPr>
            <a:noAutofit/>
          </a:bodyPr>
          <a:lstStyle>
            <a:lvl1pPr marL="0" indent="0" algn="l" defTabSz="914400" rtl="0" eaLnBrk="1" latinLnBrk="0" hangingPunct="1">
              <a:lnSpc>
                <a:spcPct val="100000"/>
              </a:lnSpc>
              <a:spcBef>
                <a:spcPts val="1000"/>
              </a:spcBef>
              <a:buClr>
                <a:schemeClr val="accent3">
                  <a:lumMod val="40000"/>
                  <a:lumOff val="60000"/>
                </a:schemeClr>
              </a:buClr>
              <a:buFont typeface="Arial" panose="020B0604020202020204" pitchFamily="34" charset="0"/>
              <a:buNone/>
              <a:defRPr lang="fr-FR" sz="2400" b="1" kern="1200" dirty="0" smtClean="0">
                <a:solidFill>
                  <a:schemeClr val="accent2"/>
                </a:solidFill>
                <a:latin typeface="+mn-lt"/>
                <a:ea typeface="+mn-ea"/>
                <a:cs typeface="+mn-cs"/>
              </a:defRPr>
            </a:lvl1pPr>
          </a:lstStyle>
          <a:p>
            <a:pPr lvl="0"/>
            <a:r>
              <a:rPr lang="fr-FR"/>
              <a:t>Cliquez pour ajouter un sous-titre</a:t>
            </a:r>
          </a:p>
        </p:txBody>
      </p:sp>
      <p:sp>
        <p:nvSpPr>
          <p:cNvPr id="11" name="Titre 10">
            <a:extLst>
              <a:ext uri="{FF2B5EF4-FFF2-40B4-BE49-F238E27FC236}">
                <a16:creationId xmlns:a16="http://schemas.microsoft.com/office/drawing/2014/main" id="{945AADB9-08D7-4A00-A168-9620C60F80EB}"/>
              </a:ext>
            </a:extLst>
          </p:cNvPr>
          <p:cNvSpPr>
            <a:spLocks noGrp="1"/>
          </p:cNvSpPr>
          <p:nvPr>
            <p:ph type="title" hasCustomPrompt="1"/>
          </p:nvPr>
        </p:nvSpPr>
        <p:spPr/>
        <p:txBody>
          <a:bodyPr/>
          <a:lstStyle/>
          <a:p>
            <a:r>
              <a:rPr lang="fr-FR"/>
              <a:t>Cliquez pour ajouter un titre</a:t>
            </a:r>
            <a:endParaRPr lang="fr-CA"/>
          </a:p>
        </p:txBody>
      </p:sp>
      <p:sp>
        <p:nvSpPr>
          <p:cNvPr id="12" name="Espace réservé du numéro de diapositive 11">
            <a:extLst>
              <a:ext uri="{FF2B5EF4-FFF2-40B4-BE49-F238E27FC236}">
                <a16:creationId xmlns:a16="http://schemas.microsoft.com/office/drawing/2014/main" id="{9641AC8C-406C-4C6E-926D-63542C76C458}"/>
              </a:ext>
            </a:extLst>
          </p:cNvPr>
          <p:cNvSpPr>
            <a:spLocks noGrp="1"/>
          </p:cNvSpPr>
          <p:nvPr>
            <p:ph type="sldNum" sz="quarter" idx="11"/>
          </p:nvPr>
        </p:nvSpPr>
        <p:spPr/>
        <p:txBody>
          <a:bodyPr/>
          <a:lstStyle/>
          <a:p>
            <a:fld id="{511EA75C-EC4C-4D33-ACF8-A8544E993E0B}" type="slidenum">
              <a:rPr lang="fr-CA" smtClean="0"/>
              <a:pPr/>
              <a:t>‹N°›</a:t>
            </a:fld>
            <a:endParaRPr lang="fr-CA"/>
          </a:p>
        </p:txBody>
      </p:sp>
    </p:spTree>
    <p:extLst>
      <p:ext uri="{BB962C8B-B14F-4D97-AF65-F5344CB8AC3E}">
        <p14:creationId xmlns:p14="http://schemas.microsoft.com/office/powerpoint/2010/main" val="254733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3427" y="5691039"/>
            <a:ext cx="2258573" cy="1173482"/>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9447"/>
            <a:ext cx="2034433" cy="1188553"/>
          </a:xfrm>
          <a:prstGeom prst="rect">
            <a:avLst/>
          </a:prstGeom>
        </p:spPr>
      </p:pic>
      <p:sp>
        <p:nvSpPr>
          <p:cNvPr id="6" name="Espace réservé du numéro de diapositive 3">
            <a:extLst>
              <a:ext uri="{FF2B5EF4-FFF2-40B4-BE49-F238E27FC236}">
                <a16:creationId xmlns:a16="http://schemas.microsoft.com/office/drawing/2014/main" id="{C7B84C7F-4E0F-471B-A48D-BAF7F65FCB48}"/>
              </a:ext>
            </a:extLst>
          </p:cNvPr>
          <p:cNvSpPr txBox="1">
            <a:spLocks/>
          </p:cNvSpPr>
          <p:nvPr userDrawn="1"/>
        </p:nvSpPr>
        <p:spPr>
          <a:xfrm>
            <a:off x="4724400" y="6296553"/>
            <a:ext cx="2743200" cy="111447"/>
          </a:xfrm>
          <a:prstGeom prst="rect">
            <a:avLst/>
          </a:prstGeom>
        </p:spPr>
        <p:txBody>
          <a:bodyPr vert="horz" lIns="0" tIns="0" rIns="0" bIns="0" rtlCol="0" anchor="ctr"/>
          <a:lstStyle>
            <a:defPPr>
              <a:defRPr lang="en-US"/>
            </a:defPPr>
            <a:lvl1pPr marL="0" algn="ctr" defTabSz="457200" rtl="0" eaLnBrk="1" latinLnBrk="0" hangingPunct="1">
              <a:defRPr sz="120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11EA75C-EC4C-4D33-ACF8-A8544E993E0B}" type="slidenum">
              <a:rPr lang="fr-CA" smtClean="0"/>
              <a:pPr/>
              <a:t>‹N°›</a:t>
            </a:fld>
            <a:endParaRPr lang="fr-CA"/>
          </a:p>
        </p:txBody>
      </p:sp>
      <p:sp>
        <p:nvSpPr>
          <p:cNvPr id="7" name="Title 1">
            <a:extLst>
              <a:ext uri="{FF2B5EF4-FFF2-40B4-BE49-F238E27FC236}">
                <a16:creationId xmlns:a16="http://schemas.microsoft.com/office/drawing/2014/main" id="{EBEA4CF0-3CF1-49A6-B522-EB475C81A85B}"/>
              </a:ext>
            </a:extLst>
          </p:cNvPr>
          <p:cNvSpPr>
            <a:spLocks noGrp="1"/>
          </p:cNvSpPr>
          <p:nvPr>
            <p:ph type="title" hasCustomPrompt="1"/>
          </p:nvPr>
        </p:nvSpPr>
        <p:spPr>
          <a:xfrm>
            <a:off x="432779" y="367096"/>
            <a:ext cx="11274425" cy="449999"/>
          </a:xfrm>
        </p:spPr>
        <p:txBody>
          <a:bodyPr/>
          <a:lstStyle/>
          <a:p>
            <a:r>
              <a:rPr lang="fr-FR"/>
              <a:t>Cliquez pour ajouter un titre</a:t>
            </a:r>
            <a:endParaRPr lang="en-US"/>
          </a:p>
        </p:txBody>
      </p:sp>
      <p:sp>
        <p:nvSpPr>
          <p:cNvPr id="9" name="Espace réservé du numéro de diapositive 8">
            <a:extLst>
              <a:ext uri="{FF2B5EF4-FFF2-40B4-BE49-F238E27FC236}">
                <a16:creationId xmlns:a16="http://schemas.microsoft.com/office/drawing/2014/main" id="{1D311422-F1B9-4C82-8492-06E801EC3E0D}"/>
              </a:ext>
            </a:extLst>
          </p:cNvPr>
          <p:cNvSpPr>
            <a:spLocks noGrp="1"/>
          </p:cNvSpPr>
          <p:nvPr>
            <p:ph type="sldNum" sz="quarter" idx="11"/>
          </p:nvPr>
        </p:nvSpPr>
        <p:spPr/>
        <p:txBody>
          <a:bodyPr/>
          <a:lstStyle/>
          <a:p>
            <a:fld id="{511EA75C-EC4C-4D33-ACF8-A8544E993E0B}" type="slidenum">
              <a:rPr lang="fr-CA" smtClean="0"/>
              <a:pPr/>
              <a:t>‹N°›</a:t>
            </a:fld>
            <a:endParaRPr lang="fr-CA"/>
          </a:p>
        </p:txBody>
      </p:sp>
    </p:spTree>
    <p:extLst>
      <p:ext uri="{BB962C8B-B14F-4D97-AF65-F5344CB8AC3E}">
        <p14:creationId xmlns:p14="http://schemas.microsoft.com/office/powerpoint/2010/main" val="737397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seul avec sous-titre">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3427" y="5691039"/>
            <a:ext cx="2258573" cy="1173482"/>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9447"/>
            <a:ext cx="2034433" cy="1188553"/>
          </a:xfrm>
          <a:prstGeom prst="rect">
            <a:avLst/>
          </a:prstGeom>
        </p:spPr>
      </p:pic>
      <p:sp>
        <p:nvSpPr>
          <p:cNvPr id="6" name="Espace réservé du numéro de diapositive 3">
            <a:extLst>
              <a:ext uri="{FF2B5EF4-FFF2-40B4-BE49-F238E27FC236}">
                <a16:creationId xmlns:a16="http://schemas.microsoft.com/office/drawing/2014/main" id="{C7B84C7F-4E0F-471B-A48D-BAF7F65FCB48}"/>
              </a:ext>
            </a:extLst>
          </p:cNvPr>
          <p:cNvSpPr txBox="1">
            <a:spLocks/>
          </p:cNvSpPr>
          <p:nvPr userDrawn="1"/>
        </p:nvSpPr>
        <p:spPr>
          <a:xfrm>
            <a:off x="4724400" y="6296553"/>
            <a:ext cx="2743200" cy="111447"/>
          </a:xfrm>
          <a:prstGeom prst="rect">
            <a:avLst/>
          </a:prstGeom>
        </p:spPr>
        <p:txBody>
          <a:bodyPr vert="horz" lIns="0" tIns="0" rIns="0" bIns="0" rtlCol="0" anchor="ctr"/>
          <a:lstStyle>
            <a:defPPr>
              <a:defRPr lang="en-US"/>
            </a:defPPr>
            <a:lvl1pPr marL="0" algn="ctr" defTabSz="457200" rtl="0" eaLnBrk="1" latinLnBrk="0" hangingPunct="1">
              <a:defRPr sz="120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11EA75C-EC4C-4D33-ACF8-A8544E993E0B}" type="slidenum">
              <a:rPr lang="fr-CA" smtClean="0"/>
              <a:pPr/>
              <a:t>‹N°›</a:t>
            </a:fld>
            <a:endParaRPr lang="fr-CA"/>
          </a:p>
        </p:txBody>
      </p:sp>
      <p:sp>
        <p:nvSpPr>
          <p:cNvPr id="7" name="Title 1">
            <a:extLst>
              <a:ext uri="{FF2B5EF4-FFF2-40B4-BE49-F238E27FC236}">
                <a16:creationId xmlns:a16="http://schemas.microsoft.com/office/drawing/2014/main" id="{EBEA4CF0-3CF1-49A6-B522-EB475C81A85B}"/>
              </a:ext>
            </a:extLst>
          </p:cNvPr>
          <p:cNvSpPr>
            <a:spLocks noGrp="1"/>
          </p:cNvSpPr>
          <p:nvPr>
            <p:ph type="title" hasCustomPrompt="1"/>
          </p:nvPr>
        </p:nvSpPr>
        <p:spPr>
          <a:xfrm>
            <a:off x="432779" y="367096"/>
            <a:ext cx="11274425" cy="449999"/>
          </a:xfrm>
        </p:spPr>
        <p:txBody>
          <a:bodyPr/>
          <a:lstStyle/>
          <a:p>
            <a:r>
              <a:rPr lang="fr-FR"/>
              <a:t>Cliquez pour ajouter un titre</a:t>
            </a:r>
            <a:endParaRPr lang="en-US"/>
          </a:p>
        </p:txBody>
      </p:sp>
      <p:sp>
        <p:nvSpPr>
          <p:cNvPr id="8" name="Espace réservé du texte 10">
            <a:extLst>
              <a:ext uri="{FF2B5EF4-FFF2-40B4-BE49-F238E27FC236}">
                <a16:creationId xmlns:a16="http://schemas.microsoft.com/office/drawing/2014/main" id="{CAB5BB66-4227-4DB0-BD29-F2C306BA05D4}"/>
              </a:ext>
            </a:extLst>
          </p:cNvPr>
          <p:cNvSpPr>
            <a:spLocks noGrp="1"/>
          </p:cNvSpPr>
          <p:nvPr>
            <p:ph type="body" sz="quarter" idx="10" hasCustomPrompt="1"/>
          </p:nvPr>
        </p:nvSpPr>
        <p:spPr>
          <a:xfrm>
            <a:off x="455313" y="870623"/>
            <a:ext cx="11274425" cy="336550"/>
          </a:xfrm>
        </p:spPr>
        <p:txBody>
          <a:bodyPr>
            <a:noAutofit/>
          </a:bodyPr>
          <a:lstStyle>
            <a:lvl1pPr marL="0" indent="0" algn="l" defTabSz="914400" rtl="0" eaLnBrk="1" latinLnBrk="0" hangingPunct="1">
              <a:lnSpc>
                <a:spcPct val="100000"/>
              </a:lnSpc>
              <a:spcBef>
                <a:spcPts val="1000"/>
              </a:spcBef>
              <a:buClr>
                <a:schemeClr val="accent3">
                  <a:lumMod val="40000"/>
                  <a:lumOff val="60000"/>
                </a:schemeClr>
              </a:buClr>
              <a:buFont typeface="Arial" panose="020B0604020202020204" pitchFamily="34" charset="0"/>
              <a:buNone/>
              <a:defRPr lang="fr-FR" sz="2400" b="1" kern="1200" dirty="0" smtClean="0">
                <a:solidFill>
                  <a:schemeClr val="accent2"/>
                </a:solidFill>
                <a:latin typeface="+mn-lt"/>
                <a:ea typeface="+mn-ea"/>
                <a:cs typeface="+mn-cs"/>
              </a:defRPr>
            </a:lvl1pPr>
          </a:lstStyle>
          <a:p>
            <a:pPr lvl="0"/>
            <a:r>
              <a:rPr lang="fr-FR"/>
              <a:t>Cliquez pour ajouter un sous-titre</a:t>
            </a:r>
          </a:p>
        </p:txBody>
      </p:sp>
      <p:sp>
        <p:nvSpPr>
          <p:cNvPr id="9" name="Espace réservé du numéro de diapositive 8">
            <a:extLst>
              <a:ext uri="{FF2B5EF4-FFF2-40B4-BE49-F238E27FC236}">
                <a16:creationId xmlns:a16="http://schemas.microsoft.com/office/drawing/2014/main" id="{1D311422-F1B9-4C82-8492-06E801EC3E0D}"/>
              </a:ext>
            </a:extLst>
          </p:cNvPr>
          <p:cNvSpPr>
            <a:spLocks noGrp="1"/>
          </p:cNvSpPr>
          <p:nvPr>
            <p:ph type="sldNum" sz="quarter" idx="11"/>
          </p:nvPr>
        </p:nvSpPr>
        <p:spPr/>
        <p:txBody>
          <a:bodyPr/>
          <a:lstStyle/>
          <a:p>
            <a:fld id="{511EA75C-EC4C-4D33-ACF8-A8544E993E0B}" type="slidenum">
              <a:rPr lang="fr-CA" smtClean="0"/>
              <a:pPr/>
              <a:t>‹N°›</a:t>
            </a:fld>
            <a:endParaRPr lang="fr-CA"/>
          </a:p>
        </p:txBody>
      </p:sp>
    </p:spTree>
    <p:extLst>
      <p:ext uri="{BB962C8B-B14F-4D97-AF65-F5344CB8AC3E}">
        <p14:creationId xmlns:p14="http://schemas.microsoft.com/office/powerpoint/2010/main" val="658429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Diapositive vide">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3427" y="5691039"/>
            <a:ext cx="2258573" cy="1173482"/>
          </a:xfrm>
          <a:prstGeom prst="rect">
            <a:avLst/>
          </a:prstGeom>
        </p:spPr>
      </p:pic>
      <p:pic>
        <p:nvPicPr>
          <p:cNvPr id="4" name="Imag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9447"/>
            <a:ext cx="2034433" cy="1188553"/>
          </a:xfrm>
          <a:prstGeom prst="rect">
            <a:avLst/>
          </a:prstGeom>
        </p:spPr>
      </p:pic>
      <p:sp>
        <p:nvSpPr>
          <p:cNvPr id="5" name="Espace réservé du numéro de diapositive 3">
            <a:extLst>
              <a:ext uri="{FF2B5EF4-FFF2-40B4-BE49-F238E27FC236}">
                <a16:creationId xmlns:a16="http://schemas.microsoft.com/office/drawing/2014/main" id="{F3179141-5192-4264-9F03-AD3FE80ED475}"/>
              </a:ext>
            </a:extLst>
          </p:cNvPr>
          <p:cNvSpPr txBox="1">
            <a:spLocks/>
          </p:cNvSpPr>
          <p:nvPr userDrawn="1"/>
        </p:nvSpPr>
        <p:spPr>
          <a:xfrm>
            <a:off x="4724400" y="6296553"/>
            <a:ext cx="2743200" cy="111447"/>
          </a:xfrm>
          <a:prstGeom prst="rect">
            <a:avLst/>
          </a:prstGeom>
        </p:spPr>
        <p:txBody>
          <a:bodyPr vert="horz" lIns="0" tIns="0" rIns="0" bIns="0" rtlCol="0" anchor="ctr"/>
          <a:lstStyle>
            <a:defPPr>
              <a:defRPr lang="en-US"/>
            </a:defPPr>
            <a:lvl1pPr marL="0" algn="ctr" defTabSz="457200" rtl="0" eaLnBrk="1" latinLnBrk="0" hangingPunct="1">
              <a:defRPr sz="120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11EA75C-EC4C-4D33-ACF8-A8544E993E0B}" type="slidenum">
              <a:rPr lang="fr-CA" smtClean="0"/>
              <a:pPr/>
              <a:t>‹N°›</a:t>
            </a:fld>
            <a:endParaRPr lang="fr-CA"/>
          </a:p>
        </p:txBody>
      </p:sp>
      <p:sp>
        <p:nvSpPr>
          <p:cNvPr id="6" name="Espace réservé du numéro de diapositive 5">
            <a:extLst>
              <a:ext uri="{FF2B5EF4-FFF2-40B4-BE49-F238E27FC236}">
                <a16:creationId xmlns:a16="http://schemas.microsoft.com/office/drawing/2014/main" id="{621DA038-EBAC-4F87-82DD-80E226E6B195}"/>
              </a:ext>
            </a:extLst>
          </p:cNvPr>
          <p:cNvSpPr>
            <a:spLocks noGrp="1"/>
          </p:cNvSpPr>
          <p:nvPr>
            <p:ph type="sldNum" sz="quarter" idx="10"/>
          </p:nvPr>
        </p:nvSpPr>
        <p:spPr/>
        <p:txBody>
          <a:bodyPr/>
          <a:lstStyle/>
          <a:p>
            <a:fld id="{511EA75C-EC4C-4D33-ACF8-A8544E993E0B}" type="slidenum">
              <a:rPr lang="fr-CA" smtClean="0"/>
              <a:pPr/>
              <a:t>‹N°›</a:t>
            </a:fld>
            <a:endParaRPr lang="fr-CA"/>
          </a:p>
        </p:txBody>
      </p:sp>
    </p:spTree>
    <p:extLst>
      <p:ext uri="{BB962C8B-B14F-4D97-AF65-F5344CB8AC3E}">
        <p14:creationId xmlns:p14="http://schemas.microsoft.com/office/powerpoint/2010/main" val="384743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2793" y="367096"/>
            <a:ext cx="11274425" cy="449999"/>
          </a:xfrm>
          <a:prstGeom prst="rect">
            <a:avLst/>
          </a:prstGeom>
        </p:spPr>
        <p:txBody>
          <a:bodyPr vert="horz" lIns="0" tIns="0" rIns="0" bIns="0" rtlCol="0" anchor="t">
            <a:normAutofit/>
          </a:bodyPr>
          <a:lstStyle/>
          <a:p>
            <a:r>
              <a:rPr lang="fr-FR"/>
              <a:t>MODIFIEZ LE STYLE DU TITRE</a:t>
            </a:r>
            <a:endParaRPr lang="en-US"/>
          </a:p>
        </p:txBody>
      </p:sp>
      <p:sp>
        <p:nvSpPr>
          <p:cNvPr id="3" name="Text Placeholder 2"/>
          <p:cNvSpPr>
            <a:spLocks noGrp="1"/>
          </p:cNvSpPr>
          <p:nvPr>
            <p:ph type="body" idx="1"/>
          </p:nvPr>
        </p:nvSpPr>
        <p:spPr>
          <a:xfrm>
            <a:off x="455313" y="1522574"/>
            <a:ext cx="11274425" cy="4427090"/>
          </a:xfrm>
          <a:prstGeom prst="rect">
            <a:avLst/>
          </a:prstGeom>
        </p:spPr>
        <p:txBody>
          <a:bodyPr vert="horz" lIns="0" tIns="0" rIns="0" bIns="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numéro de diapositive 3"/>
          <p:cNvSpPr>
            <a:spLocks noGrp="1"/>
          </p:cNvSpPr>
          <p:nvPr>
            <p:ph type="sldNum" sz="quarter" idx="4"/>
          </p:nvPr>
        </p:nvSpPr>
        <p:spPr>
          <a:xfrm>
            <a:off x="4724400" y="6296553"/>
            <a:ext cx="2743200" cy="111447"/>
          </a:xfrm>
          <a:prstGeom prst="rect">
            <a:avLst/>
          </a:prstGeom>
        </p:spPr>
        <p:txBody>
          <a:bodyPr vert="horz" lIns="0" tIns="0" rIns="0" bIns="0" rtlCol="0" anchor="ctr"/>
          <a:lstStyle>
            <a:lvl1pPr algn="ctr">
              <a:defRPr sz="1200" i="0">
                <a:solidFill>
                  <a:schemeClr val="tx1">
                    <a:tint val="75000"/>
                  </a:schemeClr>
                </a:solidFill>
              </a:defRPr>
            </a:lvl1pPr>
          </a:lstStyle>
          <a:p>
            <a:fld id="{511EA75C-EC4C-4D33-ACF8-A8544E993E0B}" type="slidenum">
              <a:rPr lang="fr-CA" smtClean="0"/>
              <a:pPr/>
              <a:t>‹N°›</a:t>
            </a:fld>
            <a:endParaRPr lang="fr-CA"/>
          </a:p>
        </p:txBody>
      </p:sp>
    </p:spTree>
    <p:extLst>
      <p:ext uri="{BB962C8B-B14F-4D97-AF65-F5344CB8AC3E}">
        <p14:creationId xmlns:p14="http://schemas.microsoft.com/office/powerpoint/2010/main" val="2235510819"/>
      </p:ext>
    </p:extLst>
  </p:cSld>
  <p:clrMap bg1="lt1" tx1="dk1" bg2="lt2" tx2="dk2" accent1="accent1" accent2="accent2" accent3="accent3" accent4="accent4" accent5="accent5" accent6="accent6" hlink="hlink" folHlink="folHlink"/>
  <p:sldLayoutIdLst>
    <p:sldLayoutId id="2147483671" r:id="rId1"/>
    <p:sldLayoutId id="2147483680" r:id="rId2"/>
    <p:sldLayoutId id="2147483672" r:id="rId3"/>
    <p:sldLayoutId id="2147483681" r:id="rId4"/>
    <p:sldLayoutId id="2147483674" r:id="rId5"/>
    <p:sldLayoutId id="2147483682" r:id="rId6"/>
    <p:sldLayoutId id="2147483676" r:id="rId7"/>
    <p:sldLayoutId id="2147483683" r:id="rId8"/>
    <p:sldLayoutId id="2147483677" r:id="rId9"/>
  </p:sldLayoutIdLst>
  <p:hf hdr="0" ftr="0" dt="0"/>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accent3">
            <a:lumMod val="40000"/>
            <a:lumOff val="6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lumMod val="40000"/>
            <a:lumOff val="6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lumMod val="40000"/>
            <a:lumOff val="6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lumMod val="40000"/>
            <a:lumOff val="6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lumMod val="40000"/>
            <a:lumOff val="6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4.xml"/><Relationship Id="rId1" Type="http://schemas.openxmlformats.org/officeDocument/2006/relationships/tags" Target="../tags/ta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2.xml"/><Relationship Id="rId7" Type="http://schemas.openxmlformats.org/officeDocument/2006/relationships/diagramColors" Target="../diagrams/colors2.xml"/><Relationship Id="rId12" Type="http://schemas.openxmlformats.org/officeDocument/2006/relationships/image" Target="../media/image13.emf"/><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diagramQuickStyle" Target="../diagrams/quickStyle2.xml"/><Relationship Id="rId11" Type="http://schemas.openxmlformats.org/officeDocument/2006/relationships/image" Target="../media/image12.emf"/><Relationship Id="rId5" Type="http://schemas.openxmlformats.org/officeDocument/2006/relationships/diagramLayout" Target="../diagrams/layout2.xml"/><Relationship Id="rId10" Type="http://schemas.openxmlformats.org/officeDocument/2006/relationships/image" Target="../media/image11.emf"/><Relationship Id="rId4" Type="http://schemas.openxmlformats.org/officeDocument/2006/relationships/diagramData" Target="../diagrams/data2.xml"/><Relationship Id="rId9"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A80E1B91-EACD-4236-9A4A-B73CBA6FB3E2}"/>
              </a:ext>
            </a:extLst>
          </p:cNvPr>
          <p:cNvSpPr>
            <a:spLocks noGrp="1"/>
          </p:cNvSpPr>
          <p:nvPr>
            <p:ph type="ctrTitle"/>
          </p:nvPr>
        </p:nvSpPr>
        <p:spPr>
          <a:xfrm>
            <a:off x="458788" y="1199536"/>
            <a:ext cx="11274424" cy="2035125"/>
          </a:xfrm>
        </p:spPr>
        <p:txBody>
          <a:bodyPr/>
          <a:lstStyle/>
          <a:p>
            <a:r>
              <a:rPr lang="fr-CA" dirty="0"/>
              <a:t>Gestion des données numériques gouvernementales</a:t>
            </a:r>
          </a:p>
        </p:txBody>
      </p:sp>
      <p:sp>
        <p:nvSpPr>
          <p:cNvPr id="8" name="Sous-titre 7">
            <a:extLst>
              <a:ext uri="{FF2B5EF4-FFF2-40B4-BE49-F238E27FC236}">
                <a16:creationId xmlns:a16="http://schemas.microsoft.com/office/drawing/2014/main" id="{F307F451-2F38-4FCC-9F0A-FA29B7E5C0E8}"/>
              </a:ext>
            </a:extLst>
          </p:cNvPr>
          <p:cNvSpPr>
            <a:spLocks noGrp="1"/>
          </p:cNvSpPr>
          <p:nvPr>
            <p:ph type="subTitle" idx="1"/>
          </p:nvPr>
        </p:nvSpPr>
        <p:spPr>
          <a:xfrm>
            <a:off x="458787" y="3434891"/>
            <a:ext cx="11274423" cy="1164136"/>
          </a:xfrm>
        </p:spPr>
        <p:txBody>
          <a:bodyPr>
            <a:normAutofit fontScale="70000" lnSpcReduction="20000"/>
          </a:bodyPr>
          <a:lstStyle/>
          <a:p>
            <a:pPr>
              <a:lnSpc>
                <a:spcPct val="110000"/>
              </a:lnSpc>
            </a:pPr>
            <a:r>
              <a:rPr lang="fr-CA" dirty="0"/>
              <a:t>Congrès de L’association des archivistes – 25 mai 2022</a:t>
            </a:r>
            <a:br>
              <a:rPr lang="fr-CA" dirty="0"/>
            </a:br>
            <a:r>
              <a:rPr lang="fr-CA" dirty="0"/>
              <a:t>M5 – Gestion de l’information numérique gouvernementale –</a:t>
            </a:r>
            <a:br>
              <a:rPr lang="fr-CA" dirty="0"/>
            </a:br>
            <a:r>
              <a:rPr lang="fr-CA" dirty="0"/>
              <a:t>enjeux, stratégies et positionnement des archives nationales</a:t>
            </a:r>
          </a:p>
        </p:txBody>
      </p:sp>
      <p:sp>
        <p:nvSpPr>
          <p:cNvPr id="9" name="Espace réservé du texte 8">
            <a:extLst>
              <a:ext uri="{FF2B5EF4-FFF2-40B4-BE49-F238E27FC236}">
                <a16:creationId xmlns:a16="http://schemas.microsoft.com/office/drawing/2014/main" id="{73942311-F16C-49FC-ACBE-915AA9FA6307}"/>
              </a:ext>
            </a:extLst>
          </p:cNvPr>
          <p:cNvSpPr>
            <a:spLocks noGrp="1"/>
          </p:cNvSpPr>
          <p:nvPr>
            <p:ph type="body" sz="quarter" idx="10"/>
          </p:nvPr>
        </p:nvSpPr>
        <p:spPr>
          <a:xfrm>
            <a:off x="458788" y="4877669"/>
            <a:ext cx="11274425" cy="641350"/>
          </a:xfrm>
        </p:spPr>
        <p:txBody>
          <a:bodyPr/>
          <a:lstStyle/>
          <a:p>
            <a:r>
              <a:rPr lang="fr-CA" dirty="0"/>
              <a:t>Denis Côté, conseiller en gouvernance de l’information numérique gouvernementale</a:t>
            </a:r>
          </a:p>
          <a:p>
            <a:r>
              <a:rPr lang="fr-CA" dirty="0"/>
              <a:t>Ministère de la Cybersécurité et du Numérique</a:t>
            </a:r>
          </a:p>
        </p:txBody>
      </p:sp>
    </p:spTree>
    <p:extLst>
      <p:ext uri="{BB962C8B-B14F-4D97-AF65-F5344CB8AC3E}">
        <p14:creationId xmlns:p14="http://schemas.microsoft.com/office/powerpoint/2010/main" val="3239489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CEB158B-AECD-4609-A48B-D315B57F08D6}"/>
              </a:ext>
            </a:extLst>
          </p:cNvPr>
          <p:cNvSpPr>
            <a:spLocks noGrp="1"/>
          </p:cNvSpPr>
          <p:nvPr>
            <p:ph type="title"/>
          </p:nvPr>
        </p:nvSpPr>
        <p:spPr/>
        <p:txBody>
          <a:bodyPr>
            <a:normAutofit fontScale="90000"/>
          </a:bodyPr>
          <a:lstStyle/>
          <a:p>
            <a:r>
              <a:rPr lang="fr-CA">
                <a:cs typeface="Calibri"/>
              </a:rPr>
              <a:t>Données numériques gouvernementales</a:t>
            </a:r>
            <a:endParaRPr lang="fr-CA"/>
          </a:p>
        </p:txBody>
      </p:sp>
      <p:sp>
        <p:nvSpPr>
          <p:cNvPr id="7" name="Espace réservé du texte 6">
            <a:extLst>
              <a:ext uri="{FF2B5EF4-FFF2-40B4-BE49-F238E27FC236}">
                <a16:creationId xmlns:a16="http://schemas.microsoft.com/office/drawing/2014/main" id="{F3FDF1ED-2E4E-41E4-9003-B85E035CB5F7}"/>
              </a:ext>
            </a:extLst>
          </p:cNvPr>
          <p:cNvSpPr>
            <a:spLocks noGrp="1"/>
          </p:cNvSpPr>
          <p:nvPr>
            <p:ph type="body" sz="quarter" idx="10"/>
          </p:nvPr>
        </p:nvSpPr>
        <p:spPr/>
        <p:txBody>
          <a:bodyPr/>
          <a:lstStyle/>
          <a:p>
            <a:r>
              <a:rPr lang="fr-CA"/>
              <a:t>Encadrement légal</a:t>
            </a:r>
          </a:p>
        </p:txBody>
      </p:sp>
      <p:sp>
        <p:nvSpPr>
          <p:cNvPr id="4" name="Espace réservé du numéro de diapositive 3">
            <a:extLst>
              <a:ext uri="{FF2B5EF4-FFF2-40B4-BE49-F238E27FC236}">
                <a16:creationId xmlns:a16="http://schemas.microsoft.com/office/drawing/2014/main" id="{A7051950-8D67-44BF-9FAB-FE9264972107}"/>
              </a:ext>
            </a:extLst>
          </p:cNvPr>
          <p:cNvSpPr>
            <a:spLocks noGrp="1"/>
          </p:cNvSpPr>
          <p:nvPr>
            <p:ph type="sldNum" sz="quarter" idx="11"/>
          </p:nvPr>
        </p:nvSpPr>
        <p:spPr/>
        <p:txBody>
          <a:bodyPr/>
          <a:lstStyle/>
          <a:p>
            <a:fld id="{511EA75C-EC4C-4D33-ACF8-A8544E993E0B}" type="slidenum">
              <a:rPr lang="fr-CA" smtClean="0"/>
              <a:pPr/>
              <a:t>2</a:t>
            </a:fld>
            <a:endParaRPr lang="fr-CA"/>
          </a:p>
        </p:txBody>
      </p:sp>
      <p:graphicFrame>
        <p:nvGraphicFramePr>
          <p:cNvPr id="9" name="Espace réservé du contenu 1">
            <a:extLst>
              <a:ext uri="{FF2B5EF4-FFF2-40B4-BE49-F238E27FC236}">
                <a16:creationId xmlns:a16="http://schemas.microsoft.com/office/drawing/2014/main" id="{E2BE4032-BEC4-4A5F-B3E7-90676789967F}"/>
              </a:ext>
            </a:extLst>
          </p:cNvPr>
          <p:cNvGraphicFramePr>
            <a:graphicFrameLocks/>
          </p:cNvGraphicFramePr>
          <p:nvPr>
            <p:custDataLst>
              <p:tags r:id="rId1"/>
            </p:custDataLst>
            <p:extLst>
              <p:ext uri="{D42A27DB-BD31-4B8C-83A1-F6EECF244321}">
                <p14:modId xmlns:p14="http://schemas.microsoft.com/office/powerpoint/2010/main" val="2220785666"/>
              </p:ext>
            </p:extLst>
          </p:nvPr>
        </p:nvGraphicFramePr>
        <p:xfrm>
          <a:off x="455313" y="1281496"/>
          <a:ext cx="11347450" cy="4799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67696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CEB158B-AECD-4609-A48B-D315B57F08D6}"/>
              </a:ext>
            </a:extLst>
          </p:cNvPr>
          <p:cNvSpPr>
            <a:spLocks noGrp="1"/>
          </p:cNvSpPr>
          <p:nvPr>
            <p:ph type="title"/>
          </p:nvPr>
        </p:nvSpPr>
        <p:spPr/>
        <p:txBody>
          <a:bodyPr>
            <a:normAutofit fontScale="90000"/>
          </a:bodyPr>
          <a:lstStyle/>
          <a:p>
            <a:r>
              <a:rPr lang="fr-CA">
                <a:cs typeface="Calibri"/>
              </a:rPr>
              <a:t>Données numériques gouvernementales</a:t>
            </a:r>
            <a:endParaRPr lang="fr-CA"/>
          </a:p>
        </p:txBody>
      </p:sp>
      <p:sp>
        <p:nvSpPr>
          <p:cNvPr id="7" name="Espace réservé du texte 6">
            <a:extLst>
              <a:ext uri="{FF2B5EF4-FFF2-40B4-BE49-F238E27FC236}">
                <a16:creationId xmlns:a16="http://schemas.microsoft.com/office/drawing/2014/main" id="{F3FDF1ED-2E4E-41E4-9003-B85E035CB5F7}"/>
              </a:ext>
            </a:extLst>
          </p:cNvPr>
          <p:cNvSpPr>
            <a:spLocks noGrp="1"/>
          </p:cNvSpPr>
          <p:nvPr>
            <p:ph type="body" sz="quarter" idx="10"/>
          </p:nvPr>
        </p:nvSpPr>
        <p:spPr/>
        <p:txBody>
          <a:bodyPr/>
          <a:lstStyle/>
          <a:p>
            <a:r>
              <a:rPr lang="fr-CA"/>
              <a:t>Vision et définition</a:t>
            </a:r>
          </a:p>
        </p:txBody>
      </p:sp>
      <p:sp>
        <p:nvSpPr>
          <p:cNvPr id="4" name="Espace réservé du numéro de diapositive 3">
            <a:extLst>
              <a:ext uri="{FF2B5EF4-FFF2-40B4-BE49-F238E27FC236}">
                <a16:creationId xmlns:a16="http://schemas.microsoft.com/office/drawing/2014/main" id="{A7051950-8D67-44BF-9FAB-FE9264972107}"/>
              </a:ext>
            </a:extLst>
          </p:cNvPr>
          <p:cNvSpPr>
            <a:spLocks noGrp="1"/>
          </p:cNvSpPr>
          <p:nvPr>
            <p:ph type="sldNum" sz="quarter" idx="11"/>
          </p:nvPr>
        </p:nvSpPr>
        <p:spPr/>
        <p:txBody>
          <a:bodyPr/>
          <a:lstStyle/>
          <a:p>
            <a:fld id="{511EA75C-EC4C-4D33-ACF8-A8544E993E0B}" type="slidenum">
              <a:rPr lang="fr-CA" smtClean="0"/>
              <a:pPr/>
              <a:t>3</a:t>
            </a:fld>
            <a:endParaRPr lang="fr-CA"/>
          </a:p>
        </p:txBody>
      </p:sp>
      <p:sp>
        <p:nvSpPr>
          <p:cNvPr id="14" name="ZoneTexte 13">
            <a:extLst>
              <a:ext uri="{FF2B5EF4-FFF2-40B4-BE49-F238E27FC236}">
                <a16:creationId xmlns:a16="http://schemas.microsoft.com/office/drawing/2014/main" id="{483B6FC2-655C-4347-829A-9212314CD2A5}"/>
              </a:ext>
            </a:extLst>
          </p:cNvPr>
          <p:cNvSpPr txBox="1"/>
          <p:nvPr/>
        </p:nvSpPr>
        <p:spPr>
          <a:xfrm>
            <a:off x="2271752" y="1856085"/>
            <a:ext cx="7920000" cy="1631216"/>
          </a:xfrm>
          <a:prstGeom prst="rect">
            <a:avLst/>
          </a:prstGeom>
          <a:solidFill>
            <a:schemeClr val="bg1"/>
          </a:solidFill>
        </p:spPr>
        <p:txBody>
          <a:bodyPr wrap="square" rtlCol="0">
            <a:spAutoFit/>
          </a:bodyPr>
          <a:lstStyle/>
          <a:p>
            <a:r>
              <a:rPr lang="fr-CA" sz="2000" i="1"/>
              <a:t>Le gouvernement démocratise et utilise, de façon optimale et sécuritaire, la données en mode numérique en tant qu’actif stratégique pour la gestion de l’administration publique et pour l’écosystème, et ce, au bénéfice des citoyens et des entreprises</a:t>
            </a:r>
          </a:p>
        </p:txBody>
      </p:sp>
      <p:cxnSp>
        <p:nvCxnSpPr>
          <p:cNvPr id="18" name="Connecteur droit 17">
            <a:extLst>
              <a:ext uri="{FF2B5EF4-FFF2-40B4-BE49-F238E27FC236}">
                <a16:creationId xmlns:a16="http://schemas.microsoft.com/office/drawing/2014/main" id="{50C39DFD-127D-4A00-BDB2-E6EC31338B16}"/>
              </a:ext>
            </a:extLst>
          </p:cNvPr>
          <p:cNvCxnSpPr>
            <a:cxnSpLocks/>
          </p:cNvCxnSpPr>
          <p:nvPr/>
        </p:nvCxnSpPr>
        <p:spPr>
          <a:xfrm>
            <a:off x="2091752" y="1734686"/>
            <a:ext cx="8280000"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21B76399-873B-4081-8562-E67CF7228DFA}"/>
              </a:ext>
            </a:extLst>
          </p:cNvPr>
          <p:cNvCxnSpPr>
            <a:cxnSpLocks/>
          </p:cNvCxnSpPr>
          <p:nvPr/>
        </p:nvCxnSpPr>
        <p:spPr>
          <a:xfrm>
            <a:off x="2091752" y="3683543"/>
            <a:ext cx="8280000"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9CBDCC50-CD13-45C0-9594-55406CD50E11}"/>
              </a:ext>
            </a:extLst>
          </p:cNvPr>
          <p:cNvSpPr txBox="1"/>
          <p:nvPr/>
        </p:nvSpPr>
        <p:spPr>
          <a:xfrm>
            <a:off x="2271752" y="3802797"/>
            <a:ext cx="7920000" cy="2246769"/>
          </a:xfrm>
          <a:prstGeom prst="rect">
            <a:avLst/>
          </a:prstGeom>
          <a:solidFill>
            <a:schemeClr val="bg1"/>
          </a:solidFill>
        </p:spPr>
        <p:txBody>
          <a:bodyPr wrap="square" rtlCol="0">
            <a:spAutoFit/>
          </a:bodyPr>
          <a:lstStyle/>
          <a:p>
            <a:r>
              <a:rPr lang="fr-CA" sz="2000" b="1" i="1"/>
              <a:t>12.10.</a:t>
            </a:r>
            <a:r>
              <a:rPr lang="fr-CA" sz="2000" i="1"/>
              <a:t>  </a:t>
            </a:r>
            <a:r>
              <a:rPr lang="fr-CA" sz="2000">
                <a:latin typeface="Times New Roman" panose="02020603050405020304" pitchFamily="18" charset="0"/>
                <a:cs typeface="Times New Roman" panose="02020603050405020304" pitchFamily="18" charset="0"/>
              </a:rPr>
              <a:t>Les données numériques gouvernementales constituent un actif informationnel stratégique du patrimoine numérique gouvernemental. Leur mobilité et leur valorisation au sein de l’Administration publique à des fins administratives ou de services publics, en tenant compte de leur nature, de leurs caractéristiques et des règles d’accès et de protection qui autrement les régissent, sont d’intérêt gouvernemental.</a:t>
            </a:r>
          </a:p>
        </p:txBody>
      </p:sp>
      <p:sp>
        <p:nvSpPr>
          <p:cNvPr id="9" name="ZoneTexte 8">
            <a:extLst>
              <a:ext uri="{FF2B5EF4-FFF2-40B4-BE49-F238E27FC236}">
                <a16:creationId xmlns:a16="http://schemas.microsoft.com/office/drawing/2014/main" id="{D3F0F2DD-E826-4597-8CE8-E547C94D2468}"/>
              </a:ext>
            </a:extLst>
          </p:cNvPr>
          <p:cNvSpPr txBox="1"/>
          <p:nvPr>
            <p:custDataLst>
              <p:tags r:id="rId1"/>
            </p:custDataLst>
          </p:nvPr>
        </p:nvSpPr>
        <p:spPr>
          <a:xfrm>
            <a:off x="8625724" y="5679600"/>
            <a:ext cx="1746028" cy="307777"/>
          </a:xfrm>
          <a:prstGeom prst="rect">
            <a:avLst/>
          </a:prstGeom>
          <a:solidFill>
            <a:schemeClr val="bg1"/>
          </a:solid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r-CA" sz="1400" b="0" i="1" u="none" strike="noStrike" kern="1200" cap="none" spc="0" normalizeH="0" baseline="0" noProof="0">
                <a:ln>
                  <a:noFill/>
                </a:ln>
                <a:solidFill>
                  <a:srgbClr val="2D2E83"/>
                </a:solidFill>
                <a:effectLst/>
                <a:uLnTx/>
                <a:uFillTx/>
                <a:latin typeface="Calibri" panose="020F0502020204030204"/>
                <a:ea typeface="+mn-ea"/>
                <a:cs typeface="+mn-cs"/>
              </a:rPr>
              <a:t>Extrait de la LGGRI</a:t>
            </a:r>
          </a:p>
        </p:txBody>
      </p:sp>
      <p:sp>
        <p:nvSpPr>
          <p:cNvPr id="16" name="ZoneTexte 15">
            <a:extLst>
              <a:ext uri="{FF2B5EF4-FFF2-40B4-BE49-F238E27FC236}">
                <a16:creationId xmlns:a16="http://schemas.microsoft.com/office/drawing/2014/main" id="{F9444AEE-E7B0-4BB3-BF2F-C2B415EDECF9}"/>
              </a:ext>
            </a:extLst>
          </p:cNvPr>
          <p:cNvSpPr txBox="1"/>
          <p:nvPr>
            <p:custDataLst>
              <p:tags r:id="rId2"/>
            </p:custDataLst>
          </p:nvPr>
        </p:nvSpPr>
        <p:spPr>
          <a:xfrm>
            <a:off x="5534153" y="3483488"/>
            <a:ext cx="1395198" cy="400110"/>
          </a:xfrm>
          <a:prstGeom prst="rect">
            <a:avLst/>
          </a:prstGeom>
          <a:solidFill>
            <a:schemeClr val="bg1"/>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CA" sz="2000" b="0" i="0" u="none" strike="noStrike" kern="1200" cap="none" spc="0" normalizeH="0" baseline="0" noProof="0">
                <a:ln>
                  <a:noFill/>
                </a:ln>
                <a:solidFill>
                  <a:srgbClr val="00B0F0"/>
                </a:solidFill>
                <a:effectLst/>
                <a:uLnTx/>
                <a:uFillTx/>
                <a:latin typeface="Arial Narrow" panose="020B0606020202030204" pitchFamily="34" charset="0"/>
              </a:rPr>
              <a:t>DÉFINITION</a:t>
            </a:r>
            <a:endParaRPr kumimoji="0" lang="fr-CA" sz="1400" b="0" i="0" u="none" strike="noStrike" kern="1200" cap="none" spc="0" normalizeH="0" baseline="0" noProof="0">
              <a:ln>
                <a:noFill/>
              </a:ln>
              <a:solidFill>
                <a:srgbClr val="00B0F0"/>
              </a:solidFill>
              <a:effectLst/>
              <a:uLnTx/>
              <a:uFillTx/>
              <a:latin typeface="Arial Narrow" panose="020B0606020202030204" pitchFamily="34" charset="0"/>
            </a:endParaRPr>
          </a:p>
        </p:txBody>
      </p:sp>
      <p:sp>
        <p:nvSpPr>
          <p:cNvPr id="15" name="ZoneTexte 14">
            <a:extLst>
              <a:ext uri="{FF2B5EF4-FFF2-40B4-BE49-F238E27FC236}">
                <a16:creationId xmlns:a16="http://schemas.microsoft.com/office/drawing/2014/main" id="{8AFCE16F-5B66-4E5E-AD60-C68333476CCF}"/>
              </a:ext>
            </a:extLst>
          </p:cNvPr>
          <p:cNvSpPr txBox="1"/>
          <p:nvPr>
            <p:custDataLst>
              <p:tags r:id="rId3"/>
            </p:custDataLst>
          </p:nvPr>
        </p:nvSpPr>
        <p:spPr>
          <a:xfrm>
            <a:off x="5772836" y="1534631"/>
            <a:ext cx="917832" cy="400110"/>
          </a:xfrm>
          <a:prstGeom prst="rect">
            <a:avLst/>
          </a:prstGeom>
          <a:solidFill>
            <a:schemeClr val="bg1"/>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CA" sz="2000" b="0" i="0" u="none" strike="noStrike" kern="1200" cap="none" spc="0" normalizeH="0" baseline="0" noProof="0">
                <a:ln>
                  <a:noFill/>
                </a:ln>
                <a:solidFill>
                  <a:srgbClr val="00B0F0"/>
                </a:solidFill>
                <a:effectLst/>
                <a:uLnTx/>
                <a:uFillTx/>
                <a:latin typeface="Arial Narrow" panose="020B0606020202030204" pitchFamily="34" charset="0"/>
              </a:rPr>
              <a:t>VISION</a:t>
            </a:r>
            <a:endParaRPr kumimoji="0" lang="fr-CA" sz="1400" b="0" i="0" u="none" strike="noStrike" kern="1200" cap="none" spc="0" normalizeH="0" baseline="0" noProof="0">
              <a:ln>
                <a:noFill/>
              </a:ln>
              <a:solidFill>
                <a:srgbClr val="00B0F0"/>
              </a:solidFill>
              <a:effectLst/>
              <a:uLnTx/>
              <a:uFillTx/>
              <a:latin typeface="Arial Narrow" panose="020B0606020202030204" pitchFamily="34" charset="0"/>
            </a:endParaRPr>
          </a:p>
        </p:txBody>
      </p:sp>
    </p:spTree>
    <p:extLst>
      <p:ext uri="{BB962C8B-B14F-4D97-AF65-F5344CB8AC3E}">
        <p14:creationId xmlns:p14="http://schemas.microsoft.com/office/powerpoint/2010/main" val="2016754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a:extLst>
              <a:ext uri="{FF2B5EF4-FFF2-40B4-BE49-F238E27FC236}">
                <a16:creationId xmlns:a16="http://schemas.microsoft.com/office/drawing/2014/main" id="{41CF25C5-F7D9-42E5-A621-FFDC1153255E}"/>
              </a:ext>
            </a:extLst>
          </p:cNvPr>
          <p:cNvGraphicFramePr/>
          <p:nvPr>
            <p:extLst>
              <p:ext uri="{D42A27DB-BD31-4B8C-83A1-F6EECF244321}">
                <p14:modId xmlns:p14="http://schemas.microsoft.com/office/powerpoint/2010/main" val="2723771101"/>
              </p:ext>
            </p:extLst>
          </p:nvPr>
        </p:nvGraphicFramePr>
        <p:xfrm>
          <a:off x="1808840" y="1176866"/>
          <a:ext cx="7645400" cy="50992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itre 1">
            <a:extLst>
              <a:ext uri="{FF2B5EF4-FFF2-40B4-BE49-F238E27FC236}">
                <a16:creationId xmlns:a16="http://schemas.microsoft.com/office/drawing/2014/main" id="{F93D027D-B7D7-41AB-98D1-10641325F935}"/>
              </a:ext>
            </a:extLst>
          </p:cNvPr>
          <p:cNvSpPr>
            <a:spLocks noGrp="1"/>
          </p:cNvSpPr>
          <p:nvPr>
            <p:ph type="title"/>
            <p:custDataLst>
              <p:tags r:id="rId1"/>
            </p:custDataLst>
          </p:nvPr>
        </p:nvSpPr>
        <p:spPr/>
        <p:txBody>
          <a:bodyPr>
            <a:noAutofit/>
          </a:bodyPr>
          <a:lstStyle/>
          <a:p>
            <a:r>
              <a:rPr lang="fr-CA" sz="3200">
                <a:cs typeface="Calibri"/>
              </a:rPr>
              <a:t>Données numériques gouvernementales</a:t>
            </a:r>
          </a:p>
        </p:txBody>
      </p:sp>
      <p:sp>
        <p:nvSpPr>
          <p:cNvPr id="4" name="Espace réservé du texte 3">
            <a:extLst>
              <a:ext uri="{FF2B5EF4-FFF2-40B4-BE49-F238E27FC236}">
                <a16:creationId xmlns:a16="http://schemas.microsoft.com/office/drawing/2014/main" id="{43AC2D14-19D9-4C44-9E5E-121BCE7C2C12}"/>
              </a:ext>
            </a:extLst>
          </p:cNvPr>
          <p:cNvSpPr>
            <a:spLocks noGrp="1"/>
          </p:cNvSpPr>
          <p:nvPr>
            <p:ph type="body" sz="quarter" idx="10"/>
          </p:nvPr>
        </p:nvSpPr>
        <p:spPr/>
        <p:txBody>
          <a:bodyPr/>
          <a:lstStyle/>
          <a:p>
            <a:r>
              <a:rPr lang="fr-CA"/>
              <a:t>Objectifs</a:t>
            </a:r>
          </a:p>
        </p:txBody>
      </p:sp>
      <p:pic>
        <p:nvPicPr>
          <p:cNvPr id="5" name="Image 4">
            <a:extLst>
              <a:ext uri="{FF2B5EF4-FFF2-40B4-BE49-F238E27FC236}">
                <a16:creationId xmlns:a16="http://schemas.microsoft.com/office/drawing/2014/main" id="{32AB4A35-3B45-465F-B6C6-88FAA989DEA1}"/>
              </a:ext>
            </a:extLst>
          </p:cNvPr>
          <p:cNvPicPr>
            <a:picLocks noChangeAspect="1"/>
          </p:cNvPicPr>
          <p:nvPr/>
        </p:nvPicPr>
        <p:blipFill>
          <a:blip r:embed="rId9"/>
          <a:stretch>
            <a:fillRect/>
          </a:stretch>
        </p:blipFill>
        <p:spPr>
          <a:xfrm>
            <a:off x="6215957" y="1065851"/>
            <a:ext cx="1014313" cy="1297091"/>
          </a:xfrm>
          <a:prstGeom prst="rect">
            <a:avLst/>
          </a:prstGeom>
        </p:spPr>
      </p:pic>
      <p:pic>
        <p:nvPicPr>
          <p:cNvPr id="8" name="Image 7">
            <a:extLst>
              <a:ext uri="{FF2B5EF4-FFF2-40B4-BE49-F238E27FC236}">
                <a16:creationId xmlns:a16="http://schemas.microsoft.com/office/drawing/2014/main" id="{55779B32-17D6-4C16-92B0-C7E4DC03FCFD}"/>
              </a:ext>
            </a:extLst>
          </p:cNvPr>
          <p:cNvPicPr>
            <a:picLocks noChangeAspect="1"/>
          </p:cNvPicPr>
          <p:nvPr/>
        </p:nvPicPr>
        <p:blipFill>
          <a:blip r:embed="rId10"/>
          <a:stretch>
            <a:fillRect/>
          </a:stretch>
        </p:blipFill>
        <p:spPr>
          <a:xfrm>
            <a:off x="7653701" y="3979794"/>
            <a:ext cx="956899" cy="1260016"/>
          </a:xfrm>
          <a:prstGeom prst="rect">
            <a:avLst/>
          </a:prstGeom>
        </p:spPr>
      </p:pic>
      <p:sp>
        <p:nvSpPr>
          <p:cNvPr id="15" name="ZoneTexte 14">
            <a:extLst>
              <a:ext uri="{FF2B5EF4-FFF2-40B4-BE49-F238E27FC236}">
                <a16:creationId xmlns:a16="http://schemas.microsoft.com/office/drawing/2014/main" id="{132CBEE8-D54D-414A-8CE4-C3EBB483E58D}"/>
              </a:ext>
            </a:extLst>
          </p:cNvPr>
          <p:cNvSpPr txBox="1"/>
          <p:nvPr/>
        </p:nvSpPr>
        <p:spPr>
          <a:xfrm>
            <a:off x="7356354" y="1104156"/>
            <a:ext cx="1995464" cy="1200329"/>
          </a:xfrm>
          <a:prstGeom prst="rect">
            <a:avLst/>
          </a:prstGeom>
          <a:noFill/>
        </p:spPr>
        <p:txBody>
          <a:bodyPr wrap="square" rtlCol="0">
            <a:spAutoFit/>
          </a:bodyPr>
          <a:lstStyle/>
          <a:p>
            <a:r>
              <a:rPr lang="fr-CA"/>
              <a:t>Stratégie de transformation</a:t>
            </a:r>
            <a:br>
              <a:rPr lang="fr-CA"/>
            </a:br>
            <a:r>
              <a:rPr lang="fr-CA"/>
              <a:t>numérique gouvernementale</a:t>
            </a:r>
          </a:p>
        </p:txBody>
      </p:sp>
      <p:sp>
        <p:nvSpPr>
          <p:cNvPr id="17" name="ZoneTexte 16">
            <a:extLst>
              <a:ext uri="{FF2B5EF4-FFF2-40B4-BE49-F238E27FC236}">
                <a16:creationId xmlns:a16="http://schemas.microsoft.com/office/drawing/2014/main" id="{60AF2632-EAE7-44F5-878A-DDDCAC21E8C8}"/>
              </a:ext>
            </a:extLst>
          </p:cNvPr>
          <p:cNvSpPr txBox="1"/>
          <p:nvPr/>
        </p:nvSpPr>
        <p:spPr>
          <a:xfrm>
            <a:off x="8917439" y="3763369"/>
            <a:ext cx="2931444" cy="923330"/>
          </a:xfrm>
          <a:prstGeom prst="rect">
            <a:avLst/>
          </a:prstGeom>
          <a:noFill/>
        </p:spPr>
        <p:txBody>
          <a:bodyPr wrap="square" rtlCol="0">
            <a:spAutoFit/>
          </a:bodyPr>
          <a:lstStyle/>
          <a:p>
            <a:r>
              <a:rPr lang="fr-CA"/>
              <a:t>Stratégie d’intégration de l’intelligence artificielle dans l’administration publique</a:t>
            </a:r>
          </a:p>
        </p:txBody>
      </p:sp>
      <p:pic>
        <p:nvPicPr>
          <p:cNvPr id="19" name="Image 18">
            <a:extLst>
              <a:ext uri="{FF2B5EF4-FFF2-40B4-BE49-F238E27FC236}">
                <a16:creationId xmlns:a16="http://schemas.microsoft.com/office/drawing/2014/main" id="{40C86DE1-4728-4AE4-9AEE-6DE73843592C}"/>
              </a:ext>
            </a:extLst>
          </p:cNvPr>
          <p:cNvPicPr>
            <a:picLocks noChangeAspect="1"/>
          </p:cNvPicPr>
          <p:nvPr/>
        </p:nvPicPr>
        <p:blipFill>
          <a:blip r:embed="rId11"/>
          <a:stretch>
            <a:fillRect/>
          </a:stretch>
        </p:blipFill>
        <p:spPr>
          <a:xfrm>
            <a:off x="2611676" y="2227612"/>
            <a:ext cx="933452" cy="1201388"/>
          </a:xfrm>
          <a:prstGeom prst="rect">
            <a:avLst/>
          </a:prstGeom>
        </p:spPr>
      </p:pic>
      <p:sp>
        <p:nvSpPr>
          <p:cNvPr id="20" name="ZoneTexte 19">
            <a:extLst>
              <a:ext uri="{FF2B5EF4-FFF2-40B4-BE49-F238E27FC236}">
                <a16:creationId xmlns:a16="http://schemas.microsoft.com/office/drawing/2014/main" id="{DC00335D-4AD6-45F0-B7DD-A9A2D5CA8C4F}"/>
              </a:ext>
            </a:extLst>
          </p:cNvPr>
          <p:cNvSpPr txBox="1"/>
          <p:nvPr/>
        </p:nvSpPr>
        <p:spPr>
          <a:xfrm>
            <a:off x="954326" y="1508966"/>
            <a:ext cx="2124076" cy="1200329"/>
          </a:xfrm>
          <a:prstGeom prst="rect">
            <a:avLst/>
          </a:prstGeom>
          <a:noFill/>
        </p:spPr>
        <p:txBody>
          <a:bodyPr wrap="square" rtlCol="0">
            <a:spAutoFit/>
          </a:bodyPr>
          <a:lstStyle/>
          <a:p>
            <a:r>
              <a:rPr lang="fr-CA"/>
              <a:t>Plan d’action favorisant un gouvernement ouvert</a:t>
            </a:r>
          </a:p>
        </p:txBody>
      </p:sp>
      <p:pic>
        <p:nvPicPr>
          <p:cNvPr id="22" name="Image 21">
            <a:extLst>
              <a:ext uri="{FF2B5EF4-FFF2-40B4-BE49-F238E27FC236}">
                <a16:creationId xmlns:a16="http://schemas.microsoft.com/office/drawing/2014/main" id="{B4DC09C2-C40B-4AF5-81D2-FF97AB48B81F}"/>
              </a:ext>
            </a:extLst>
          </p:cNvPr>
          <p:cNvPicPr>
            <a:picLocks noChangeAspect="1"/>
          </p:cNvPicPr>
          <p:nvPr/>
        </p:nvPicPr>
        <p:blipFill>
          <a:blip r:embed="rId12"/>
          <a:stretch>
            <a:fillRect/>
          </a:stretch>
        </p:blipFill>
        <p:spPr>
          <a:xfrm>
            <a:off x="4113355" y="5256672"/>
            <a:ext cx="1014313" cy="1300361"/>
          </a:xfrm>
          <a:prstGeom prst="rect">
            <a:avLst/>
          </a:prstGeom>
        </p:spPr>
      </p:pic>
      <p:sp>
        <p:nvSpPr>
          <p:cNvPr id="23" name="ZoneTexte 22">
            <a:extLst>
              <a:ext uri="{FF2B5EF4-FFF2-40B4-BE49-F238E27FC236}">
                <a16:creationId xmlns:a16="http://schemas.microsoft.com/office/drawing/2014/main" id="{80BFE152-FFB4-4BE9-B0D9-900787E37835}"/>
              </a:ext>
            </a:extLst>
          </p:cNvPr>
          <p:cNvSpPr txBox="1"/>
          <p:nvPr/>
        </p:nvSpPr>
        <p:spPr>
          <a:xfrm>
            <a:off x="1835241" y="5031576"/>
            <a:ext cx="2486322" cy="923330"/>
          </a:xfrm>
          <a:prstGeom prst="rect">
            <a:avLst/>
          </a:prstGeom>
          <a:noFill/>
        </p:spPr>
        <p:txBody>
          <a:bodyPr wrap="square" rtlCol="0">
            <a:spAutoFit/>
          </a:bodyPr>
          <a:lstStyle/>
          <a:p>
            <a:r>
              <a:rPr lang="fr-CA"/>
              <a:t>Politique gouvernementale de cybersécurité</a:t>
            </a:r>
          </a:p>
        </p:txBody>
      </p:sp>
    </p:spTree>
    <p:extLst>
      <p:ext uri="{BB962C8B-B14F-4D97-AF65-F5344CB8AC3E}">
        <p14:creationId xmlns:p14="http://schemas.microsoft.com/office/powerpoint/2010/main" val="207489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20DFE63-B891-4ECC-BD78-9E364FFBDB2F}"/>
              </a:ext>
            </a:extLst>
          </p:cNvPr>
          <p:cNvSpPr>
            <a:spLocks noGrp="1"/>
          </p:cNvSpPr>
          <p:nvPr>
            <p:ph sz="half" idx="1"/>
          </p:nvPr>
        </p:nvSpPr>
        <p:spPr/>
        <p:txBody>
          <a:bodyPr/>
          <a:lstStyle/>
          <a:p>
            <a:pPr marL="0" indent="0">
              <a:buNone/>
            </a:pPr>
            <a:r>
              <a:rPr lang="fr-CA"/>
              <a:t>Mettre en œuvre les dispositions </a:t>
            </a:r>
            <a:br>
              <a:rPr lang="fr-CA"/>
            </a:br>
            <a:r>
              <a:rPr lang="fr-CA"/>
              <a:t>« clés» de la LGGRI en matière de données</a:t>
            </a:r>
          </a:p>
          <a:p>
            <a:pPr marL="354013" lvl="1"/>
            <a:r>
              <a:rPr lang="fr-CA"/>
              <a:t>Rôles</a:t>
            </a:r>
          </a:p>
          <a:p>
            <a:pPr marL="811213" lvl="2"/>
            <a:r>
              <a:rPr lang="fr-CA"/>
              <a:t>Gestionnaire des données numériques gouvernementales</a:t>
            </a:r>
          </a:p>
          <a:p>
            <a:pPr marL="811213" lvl="2"/>
            <a:r>
              <a:rPr lang="fr-CA"/>
              <a:t>Gestionnaires délégués aux données numériques gouvernementales</a:t>
            </a:r>
          </a:p>
          <a:p>
            <a:pPr marL="354013" lvl="1"/>
            <a:r>
              <a:rPr lang="fr-CA"/>
              <a:t>Source officielle de données numériques</a:t>
            </a:r>
          </a:p>
          <a:p>
            <a:pPr marL="354013" lvl="1"/>
            <a:r>
              <a:rPr lang="fr-CA"/>
              <a:t>Inventaire des données numériques gouvernementales</a:t>
            </a:r>
          </a:p>
        </p:txBody>
      </p:sp>
      <p:sp>
        <p:nvSpPr>
          <p:cNvPr id="3" name="Espace réservé du contenu 2">
            <a:extLst>
              <a:ext uri="{FF2B5EF4-FFF2-40B4-BE49-F238E27FC236}">
                <a16:creationId xmlns:a16="http://schemas.microsoft.com/office/drawing/2014/main" id="{B398E7F0-9B6E-4111-88B2-4B424EFBF5D8}"/>
              </a:ext>
            </a:extLst>
          </p:cNvPr>
          <p:cNvSpPr>
            <a:spLocks noGrp="1"/>
          </p:cNvSpPr>
          <p:nvPr>
            <p:ph sz="half" idx="2"/>
          </p:nvPr>
        </p:nvSpPr>
        <p:spPr/>
        <p:txBody>
          <a:bodyPr vert="horz" lIns="0" tIns="0" rIns="0" bIns="0" rtlCol="0" anchor="t">
            <a:normAutofit/>
          </a:bodyPr>
          <a:lstStyle/>
          <a:p>
            <a:pPr marL="0" indent="0">
              <a:buNone/>
            </a:pPr>
            <a:r>
              <a:rPr lang="fr-CA"/>
              <a:t>Soutenir les opportunités de valorisation, d’ouverture et de mobilité des données qui se présenteront, notamment</a:t>
            </a:r>
          </a:p>
          <a:p>
            <a:pPr marL="353695" lvl="1"/>
            <a:r>
              <a:rPr lang="fr-CA"/>
              <a:t>Projet d’intelligence numérique au ministère de l’Éducation du Québec</a:t>
            </a:r>
            <a:endParaRPr lang="fr-CA">
              <a:cs typeface="Calibri"/>
            </a:endParaRPr>
          </a:p>
          <a:p>
            <a:pPr marL="353695" lvl="1"/>
            <a:r>
              <a:rPr lang="fr-CA"/>
              <a:t>Projet d’identité numérique au ministère de la Cybersécurité et du Numérique (MCN)</a:t>
            </a:r>
            <a:endParaRPr lang="fr-CA">
              <a:cs typeface="Calibri" panose="020F0502020204030204"/>
            </a:endParaRPr>
          </a:p>
          <a:p>
            <a:pPr marL="353695" lvl="1">
              <a:buClr>
                <a:srgbClr val="B8E6F2"/>
              </a:buClr>
            </a:pPr>
            <a:r>
              <a:rPr lang="fr-CA">
                <a:cs typeface="Calibri" panose="020F0502020204030204"/>
              </a:rPr>
              <a:t>Etc.</a:t>
            </a:r>
          </a:p>
        </p:txBody>
      </p:sp>
      <p:sp>
        <p:nvSpPr>
          <p:cNvPr id="5" name="Espace réservé du texte 4">
            <a:extLst>
              <a:ext uri="{FF2B5EF4-FFF2-40B4-BE49-F238E27FC236}">
                <a16:creationId xmlns:a16="http://schemas.microsoft.com/office/drawing/2014/main" id="{4CF0CF02-913A-4D81-B915-4C7EDD1DAF34}"/>
              </a:ext>
            </a:extLst>
          </p:cNvPr>
          <p:cNvSpPr>
            <a:spLocks noGrp="1"/>
          </p:cNvSpPr>
          <p:nvPr>
            <p:ph type="body" sz="quarter" idx="10"/>
          </p:nvPr>
        </p:nvSpPr>
        <p:spPr/>
        <p:txBody>
          <a:bodyPr/>
          <a:lstStyle/>
          <a:p>
            <a:r>
              <a:rPr lang="fr-CA"/>
              <a:t>Orientations des premiers travaux</a:t>
            </a:r>
          </a:p>
        </p:txBody>
      </p:sp>
      <p:sp>
        <p:nvSpPr>
          <p:cNvPr id="11" name="Titre 1">
            <a:extLst>
              <a:ext uri="{FF2B5EF4-FFF2-40B4-BE49-F238E27FC236}">
                <a16:creationId xmlns:a16="http://schemas.microsoft.com/office/drawing/2014/main" id="{F93D027D-B7D7-41AB-98D1-10641325F935}"/>
              </a:ext>
            </a:extLst>
          </p:cNvPr>
          <p:cNvSpPr>
            <a:spLocks noGrp="1"/>
          </p:cNvSpPr>
          <p:nvPr>
            <p:ph type="title"/>
            <p:custDataLst>
              <p:tags r:id="rId1"/>
            </p:custDataLst>
          </p:nvPr>
        </p:nvSpPr>
        <p:spPr/>
        <p:txBody>
          <a:bodyPr>
            <a:noAutofit/>
          </a:bodyPr>
          <a:lstStyle/>
          <a:p>
            <a:r>
              <a:rPr lang="fr-CA" sz="3200"/>
              <a:t>Données numériques gouvernementales</a:t>
            </a:r>
          </a:p>
        </p:txBody>
      </p:sp>
    </p:spTree>
    <p:extLst>
      <p:ext uri="{BB962C8B-B14F-4D97-AF65-F5344CB8AC3E}">
        <p14:creationId xmlns:p14="http://schemas.microsoft.com/office/powerpoint/2010/main" val="3842196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6F54C38F-1D81-D2FD-F484-2B9A2A222612}"/>
              </a:ext>
            </a:extLst>
          </p:cNvPr>
          <p:cNvSpPr/>
          <p:nvPr/>
        </p:nvSpPr>
        <p:spPr>
          <a:xfrm>
            <a:off x="1730182" y="1765366"/>
            <a:ext cx="9833168" cy="3047265"/>
          </a:xfrm>
          <a:prstGeom prst="roundRect">
            <a:avLst>
              <a:gd name="adj" fmla="val 4949"/>
            </a:avLst>
          </a:prstGeom>
          <a:solidFill>
            <a:schemeClr val="accent2">
              <a:lumMod val="20000"/>
              <a:lumOff val="80000"/>
            </a:schemeClr>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fr-CA">
                <a:solidFill>
                  <a:schemeClr val="tx1"/>
                </a:solidFill>
              </a:rPr>
              <a:t>Documents</a:t>
            </a:r>
          </a:p>
        </p:txBody>
      </p:sp>
      <p:cxnSp>
        <p:nvCxnSpPr>
          <p:cNvPr id="16" name="Connecteur droit 15">
            <a:extLst>
              <a:ext uri="{FF2B5EF4-FFF2-40B4-BE49-F238E27FC236}">
                <a16:creationId xmlns:a16="http://schemas.microsoft.com/office/drawing/2014/main" id="{7EF54F9E-76A2-4241-934A-0DD4F59C26B2}"/>
              </a:ext>
            </a:extLst>
          </p:cNvPr>
          <p:cNvCxnSpPr>
            <a:cxnSpLocks/>
            <a:endCxn id="62" idx="2"/>
          </p:cNvCxnSpPr>
          <p:nvPr/>
        </p:nvCxnSpPr>
        <p:spPr>
          <a:xfrm>
            <a:off x="3711111" y="2242037"/>
            <a:ext cx="0" cy="305915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9CA5CCCB-346C-4CD4-AE5B-13B05E60A826}"/>
              </a:ext>
            </a:extLst>
          </p:cNvPr>
          <p:cNvCxnSpPr>
            <a:cxnSpLocks/>
          </p:cNvCxnSpPr>
          <p:nvPr/>
        </p:nvCxnSpPr>
        <p:spPr>
          <a:xfrm>
            <a:off x="9670145" y="2242039"/>
            <a:ext cx="7106" cy="2098565"/>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itre 1">
            <a:extLst>
              <a:ext uri="{FF2B5EF4-FFF2-40B4-BE49-F238E27FC236}">
                <a16:creationId xmlns:a16="http://schemas.microsoft.com/office/drawing/2014/main" id="{F93D027D-B7D7-41AB-98D1-10641325F935}"/>
              </a:ext>
            </a:extLst>
          </p:cNvPr>
          <p:cNvSpPr>
            <a:spLocks noGrp="1"/>
          </p:cNvSpPr>
          <p:nvPr>
            <p:ph type="title"/>
            <p:custDataLst>
              <p:tags r:id="rId1"/>
            </p:custDataLst>
          </p:nvPr>
        </p:nvSpPr>
        <p:spPr>
          <a:xfrm>
            <a:off x="432780" y="367096"/>
            <a:ext cx="10975734" cy="518761"/>
          </a:xfrm>
        </p:spPr>
        <p:txBody>
          <a:bodyPr>
            <a:noAutofit/>
          </a:bodyPr>
          <a:lstStyle/>
          <a:p>
            <a:r>
              <a:rPr lang="fr-CA" sz="3200"/>
              <a:t>Données numériques gouvernementales</a:t>
            </a:r>
          </a:p>
        </p:txBody>
      </p:sp>
      <p:sp>
        <p:nvSpPr>
          <p:cNvPr id="13" name="Espace réservé du texte 12">
            <a:extLst>
              <a:ext uri="{FF2B5EF4-FFF2-40B4-BE49-F238E27FC236}">
                <a16:creationId xmlns:a16="http://schemas.microsoft.com/office/drawing/2014/main" id="{1B091C7D-DF39-4634-9919-4774DF238B26}"/>
              </a:ext>
            </a:extLst>
          </p:cNvPr>
          <p:cNvSpPr>
            <a:spLocks noGrp="1"/>
          </p:cNvSpPr>
          <p:nvPr>
            <p:ph type="body" sz="quarter" idx="10"/>
          </p:nvPr>
        </p:nvSpPr>
        <p:spPr/>
        <p:txBody>
          <a:bodyPr vert="horz" lIns="0" tIns="0" rIns="0" bIns="0" rtlCol="0" anchor="t">
            <a:noAutofit/>
          </a:bodyPr>
          <a:lstStyle/>
          <a:p>
            <a:r>
              <a:rPr lang="fr-CA"/>
              <a:t>Concepts</a:t>
            </a:r>
          </a:p>
        </p:txBody>
      </p:sp>
      <p:sp>
        <p:nvSpPr>
          <p:cNvPr id="3" name="Rectangle : coins arrondis 2">
            <a:extLst>
              <a:ext uri="{FF2B5EF4-FFF2-40B4-BE49-F238E27FC236}">
                <a16:creationId xmlns:a16="http://schemas.microsoft.com/office/drawing/2014/main" id="{3413DA3D-6C59-475C-8415-768BEDA5FF84}"/>
              </a:ext>
            </a:extLst>
          </p:cNvPr>
          <p:cNvSpPr/>
          <p:nvPr/>
        </p:nvSpPr>
        <p:spPr>
          <a:xfrm>
            <a:off x="1917733" y="1843129"/>
            <a:ext cx="3600000" cy="79782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CA" sz="1200"/>
              <a:t>Services aux citoyens et entreprises</a:t>
            </a:r>
          </a:p>
        </p:txBody>
      </p:sp>
      <p:sp>
        <p:nvSpPr>
          <p:cNvPr id="15" name="Rectangle : coins arrondis 14">
            <a:extLst>
              <a:ext uri="{FF2B5EF4-FFF2-40B4-BE49-F238E27FC236}">
                <a16:creationId xmlns:a16="http://schemas.microsoft.com/office/drawing/2014/main" id="{0B80E881-2480-41E5-9B93-B8340556D886}"/>
              </a:ext>
            </a:extLst>
          </p:cNvPr>
          <p:cNvSpPr/>
          <p:nvPr/>
        </p:nvSpPr>
        <p:spPr>
          <a:xfrm>
            <a:off x="1917733" y="2984872"/>
            <a:ext cx="3600000" cy="79782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CA" sz="1200"/>
              <a:t>Prestation de service gouvernementale</a:t>
            </a:r>
          </a:p>
        </p:txBody>
      </p:sp>
      <p:sp>
        <p:nvSpPr>
          <p:cNvPr id="17" name="Rectangle : coins arrondis 16">
            <a:extLst>
              <a:ext uri="{FF2B5EF4-FFF2-40B4-BE49-F238E27FC236}">
                <a16:creationId xmlns:a16="http://schemas.microsoft.com/office/drawing/2014/main" id="{48129A23-6150-4555-8B14-EC0053326CE8}"/>
              </a:ext>
            </a:extLst>
          </p:cNvPr>
          <p:cNvSpPr/>
          <p:nvPr/>
        </p:nvSpPr>
        <p:spPr>
          <a:xfrm>
            <a:off x="1917733" y="4148540"/>
            <a:ext cx="3600000" cy="3841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b="1"/>
              <a:t>Information</a:t>
            </a:r>
          </a:p>
        </p:txBody>
      </p:sp>
      <p:sp>
        <p:nvSpPr>
          <p:cNvPr id="30" name="ZoneTexte 29">
            <a:extLst>
              <a:ext uri="{FF2B5EF4-FFF2-40B4-BE49-F238E27FC236}">
                <a16:creationId xmlns:a16="http://schemas.microsoft.com/office/drawing/2014/main" id="{828E5E2A-B2B1-4825-9674-0E862AE4A105}"/>
              </a:ext>
            </a:extLst>
          </p:cNvPr>
          <p:cNvSpPr txBox="1"/>
          <p:nvPr/>
        </p:nvSpPr>
        <p:spPr>
          <a:xfrm>
            <a:off x="7938884" y="5202404"/>
            <a:ext cx="3462522" cy="369332"/>
          </a:xfrm>
          <a:prstGeom prst="rect">
            <a:avLst/>
          </a:prstGeom>
          <a:noFill/>
        </p:spPr>
        <p:txBody>
          <a:bodyPr wrap="square" rtlCol="0">
            <a:spAutoFit/>
          </a:bodyPr>
          <a:lstStyle/>
          <a:p>
            <a:pPr algn="ctr"/>
            <a:r>
              <a:rPr lang="fr-CA"/>
              <a:t>Exemples</a:t>
            </a:r>
          </a:p>
        </p:txBody>
      </p:sp>
      <p:sp>
        <p:nvSpPr>
          <p:cNvPr id="36" name="Rectangle : coins arrondis 35">
            <a:extLst>
              <a:ext uri="{FF2B5EF4-FFF2-40B4-BE49-F238E27FC236}">
                <a16:creationId xmlns:a16="http://schemas.microsoft.com/office/drawing/2014/main" id="{C7360A8D-9721-4453-AFD4-870213A92921}"/>
              </a:ext>
            </a:extLst>
          </p:cNvPr>
          <p:cNvSpPr/>
          <p:nvPr/>
        </p:nvSpPr>
        <p:spPr>
          <a:xfrm>
            <a:off x="244156" y="1843128"/>
            <a:ext cx="1476000" cy="79782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a:solidFill>
                  <a:srgbClr val="005DA1"/>
                </a:solidFill>
              </a:rPr>
              <a:t>Modèle d’affaires</a:t>
            </a:r>
            <a:br>
              <a:rPr lang="fr-CA" sz="1400">
                <a:solidFill>
                  <a:srgbClr val="005DA1"/>
                </a:solidFill>
              </a:rPr>
            </a:br>
            <a:r>
              <a:rPr lang="fr-CA" sz="1400">
                <a:solidFill>
                  <a:srgbClr val="005DA1"/>
                </a:solidFill>
              </a:rPr>
              <a:t>(</a:t>
            </a:r>
            <a:r>
              <a:rPr lang="fr-CA" sz="1200">
                <a:solidFill>
                  <a:srgbClr val="005DA1"/>
                </a:solidFill>
              </a:rPr>
              <a:t>Expérience client)</a:t>
            </a:r>
            <a:endParaRPr lang="fr-CA" sz="1400">
              <a:solidFill>
                <a:srgbClr val="005DA1"/>
              </a:solidFill>
            </a:endParaRPr>
          </a:p>
        </p:txBody>
      </p:sp>
      <p:sp>
        <p:nvSpPr>
          <p:cNvPr id="39" name="Rectangle : coins arrondis 38">
            <a:extLst>
              <a:ext uri="{FF2B5EF4-FFF2-40B4-BE49-F238E27FC236}">
                <a16:creationId xmlns:a16="http://schemas.microsoft.com/office/drawing/2014/main" id="{57B1B748-441C-400E-B0FC-305BE952AE87}"/>
              </a:ext>
            </a:extLst>
          </p:cNvPr>
          <p:cNvSpPr/>
          <p:nvPr/>
        </p:nvSpPr>
        <p:spPr>
          <a:xfrm>
            <a:off x="235690" y="2984870"/>
            <a:ext cx="1552199" cy="79782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A" sz="1400">
                <a:solidFill>
                  <a:srgbClr val="005DA1"/>
                </a:solidFill>
              </a:rPr>
              <a:t>Architecture des services d’affaires</a:t>
            </a:r>
            <a:br>
              <a:rPr lang="fr-CA" sz="1400"/>
            </a:br>
            <a:r>
              <a:rPr lang="fr-CA" sz="1200">
                <a:solidFill>
                  <a:srgbClr val="005DA1"/>
                </a:solidFill>
              </a:rPr>
              <a:t>(Processus)</a:t>
            </a:r>
            <a:endParaRPr lang="fr-CA" sz="1400">
              <a:solidFill>
                <a:srgbClr val="005DA1"/>
              </a:solidFill>
            </a:endParaRPr>
          </a:p>
        </p:txBody>
      </p:sp>
      <p:sp>
        <p:nvSpPr>
          <p:cNvPr id="40" name="Rectangle : coins arrondis 39">
            <a:extLst>
              <a:ext uri="{FF2B5EF4-FFF2-40B4-BE49-F238E27FC236}">
                <a16:creationId xmlns:a16="http://schemas.microsoft.com/office/drawing/2014/main" id="{72F974DA-6814-4CCF-A2BA-7331F742984B}"/>
              </a:ext>
            </a:extLst>
          </p:cNvPr>
          <p:cNvSpPr/>
          <p:nvPr/>
        </p:nvSpPr>
        <p:spPr>
          <a:xfrm>
            <a:off x="244156" y="4107215"/>
            <a:ext cx="1476000" cy="79782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a:solidFill>
                  <a:srgbClr val="005DA1"/>
                </a:solidFill>
              </a:rPr>
              <a:t>Architecture d’information</a:t>
            </a:r>
            <a:br>
              <a:rPr lang="fr-CA" sz="1400">
                <a:solidFill>
                  <a:srgbClr val="005DA1"/>
                </a:solidFill>
              </a:rPr>
            </a:br>
            <a:r>
              <a:rPr lang="fr-CA" sz="1200">
                <a:solidFill>
                  <a:srgbClr val="005DA1"/>
                </a:solidFill>
              </a:rPr>
              <a:t>(Objets d’affaires)</a:t>
            </a:r>
            <a:endParaRPr lang="fr-CA" sz="1400">
              <a:solidFill>
                <a:srgbClr val="005DA1"/>
              </a:solidFill>
            </a:endParaRPr>
          </a:p>
        </p:txBody>
      </p:sp>
      <p:cxnSp>
        <p:nvCxnSpPr>
          <p:cNvPr id="8" name="Connecteur : en angle 7">
            <a:extLst>
              <a:ext uri="{FF2B5EF4-FFF2-40B4-BE49-F238E27FC236}">
                <a16:creationId xmlns:a16="http://schemas.microsoft.com/office/drawing/2014/main" id="{17C89314-E58E-447B-8590-B80B988F8866}"/>
              </a:ext>
            </a:extLst>
          </p:cNvPr>
          <p:cNvCxnSpPr>
            <a:cxnSpLocks/>
          </p:cNvCxnSpPr>
          <p:nvPr/>
        </p:nvCxnSpPr>
        <p:spPr>
          <a:xfrm rot="5400000">
            <a:off x="7552122" y="3406732"/>
            <a:ext cx="1867742" cy="2"/>
          </a:xfrm>
          <a:prstGeom prst="bentConnector3">
            <a:avLst/>
          </a:prstGeom>
          <a:ln w="19050"/>
        </p:spPr>
        <p:style>
          <a:lnRef idx="1">
            <a:schemeClr val="accent1"/>
          </a:lnRef>
          <a:fillRef idx="0">
            <a:schemeClr val="accent1"/>
          </a:fillRef>
          <a:effectRef idx="0">
            <a:schemeClr val="accent1"/>
          </a:effectRef>
          <a:fontRef idx="minor">
            <a:schemeClr val="tx1"/>
          </a:fontRef>
        </p:style>
      </p:cxnSp>
      <p:sp>
        <p:nvSpPr>
          <p:cNvPr id="20" name="Rectangle : coins arrondis 19">
            <a:extLst>
              <a:ext uri="{FF2B5EF4-FFF2-40B4-BE49-F238E27FC236}">
                <a16:creationId xmlns:a16="http://schemas.microsoft.com/office/drawing/2014/main" id="{40377DE9-EA1F-4176-A9AF-B92C9CC424CA}"/>
              </a:ext>
            </a:extLst>
          </p:cNvPr>
          <p:cNvSpPr/>
          <p:nvPr/>
        </p:nvSpPr>
        <p:spPr>
          <a:xfrm>
            <a:off x="7945991" y="1843129"/>
            <a:ext cx="1080000" cy="79782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t>Assurance automobile</a:t>
            </a:r>
          </a:p>
        </p:txBody>
      </p:sp>
      <p:sp>
        <p:nvSpPr>
          <p:cNvPr id="21" name="Rectangle : coins arrondis 20">
            <a:extLst>
              <a:ext uri="{FF2B5EF4-FFF2-40B4-BE49-F238E27FC236}">
                <a16:creationId xmlns:a16="http://schemas.microsoft.com/office/drawing/2014/main" id="{D1C7DF2F-F492-45C6-8BA9-4D01C00A7A83}"/>
              </a:ext>
            </a:extLst>
          </p:cNvPr>
          <p:cNvSpPr/>
          <p:nvPr/>
        </p:nvSpPr>
        <p:spPr>
          <a:xfrm>
            <a:off x="9130145" y="1843129"/>
            <a:ext cx="1080000" cy="797823"/>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t>Tourisme, sports et loisirs</a:t>
            </a:r>
          </a:p>
        </p:txBody>
      </p:sp>
      <p:sp>
        <p:nvSpPr>
          <p:cNvPr id="22" name="Rectangle : coins arrondis 21">
            <a:extLst>
              <a:ext uri="{FF2B5EF4-FFF2-40B4-BE49-F238E27FC236}">
                <a16:creationId xmlns:a16="http://schemas.microsoft.com/office/drawing/2014/main" id="{CF40E0EF-B085-439D-BB7D-1E0061509AEE}"/>
              </a:ext>
            </a:extLst>
          </p:cNvPr>
          <p:cNvSpPr/>
          <p:nvPr/>
        </p:nvSpPr>
        <p:spPr>
          <a:xfrm>
            <a:off x="7945991" y="2984871"/>
            <a:ext cx="1080000" cy="79782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900"/>
              <a:t>Renouvellement du permis de conduire</a:t>
            </a:r>
          </a:p>
        </p:txBody>
      </p:sp>
      <p:sp>
        <p:nvSpPr>
          <p:cNvPr id="23" name="Rectangle : coins arrondis 22">
            <a:extLst>
              <a:ext uri="{FF2B5EF4-FFF2-40B4-BE49-F238E27FC236}">
                <a16:creationId xmlns:a16="http://schemas.microsoft.com/office/drawing/2014/main" id="{CA287714-1716-4654-80DC-DED92F7C39F6}"/>
              </a:ext>
            </a:extLst>
          </p:cNvPr>
          <p:cNvSpPr/>
          <p:nvPr/>
        </p:nvSpPr>
        <p:spPr>
          <a:xfrm>
            <a:off x="9130145" y="2984871"/>
            <a:ext cx="1080000" cy="797823"/>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900"/>
              <a:t>Activités</a:t>
            </a:r>
          </a:p>
          <a:p>
            <a:pPr algn="ctr"/>
            <a:r>
              <a:rPr lang="fr-CA" sz="900"/>
              <a:t>Parc nationaux</a:t>
            </a:r>
          </a:p>
        </p:txBody>
      </p:sp>
      <p:sp>
        <p:nvSpPr>
          <p:cNvPr id="24" name="Rectangle : coins arrondis 23">
            <a:extLst>
              <a:ext uri="{FF2B5EF4-FFF2-40B4-BE49-F238E27FC236}">
                <a16:creationId xmlns:a16="http://schemas.microsoft.com/office/drawing/2014/main" id="{E82DE4FE-82DC-4DED-B45F-A2F9ACF3FEE7}"/>
              </a:ext>
            </a:extLst>
          </p:cNvPr>
          <p:cNvSpPr/>
          <p:nvPr/>
        </p:nvSpPr>
        <p:spPr>
          <a:xfrm>
            <a:off x="7945991" y="4106129"/>
            <a:ext cx="1080000" cy="468951"/>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A" sz="900"/>
              <a:t>Permis de conduire</a:t>
            </a:r>
          </a:p>
        </p:txBody>
      </p:sp>
      <p:sp>
        <p:nvSpPr>
          <p:cNvPr id="25" name="Rectangle : coins arrondis 24">
            <a:extLst>
              <a:ext uri="{FF2B5EF4-FFF2-40B4-BE49-F238E27FC236}">
                <a16:creationId xmlns:a16="http://schemas.microsoft.com/office/drawing/2014/main" id="{34911E6D-AB87-4EAB-B3B3-FC8DFC883268}"/>
              </a:ext>
            </a:extLst>
          </p:cNvPr>
          <p:cNvSpPr/>
          <p:nvPr/>
        </p:nvSpPr>
        <p:spPr>
          <a:xfrm>
            <a:off x="9130145" y="4106129"/>
            <a:ext cx="1080000" cy="468951"/>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900"/>
              <a:t>Localisation des sentiers hivernaux</a:t>
            </a:r>
          </a:p>
        </p:txBody>
      </p:sp>
      <p:sp>
        <p:nvSpPr>
          <p:cNvPr id="62" name="Rectangle : coins arrondis 61">
            <a:extLst>
              <a:ext uri="{FF2B5EF4-FFF2-40B4-BE49-F238E27FC236}">
                <a16:creationId xmlns:a16="http://schemas.microsoft.com/office/drawing/2014/main" id="{8D06FE13-53FB-4B4F-B3B2-0AE03D410F03}"/>
              </a:ext>
            </a:extLst>
          </p:cNvPr>
          <p:cNvSpPr/>
          <p:nvPr/>
        </p:nvSpPr>
        <p:spPr>
          <a:xfrm>
            <a:off x="1911111" y="4616269"/>
            <a:ext cx="3600000" cy="3841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b="1">
                <a:solidFill>
                  <a:schemeClr val="bg1"/>
                </a:solidFill>
              </a:rPr>
              <a:t>Données numériques</a:t>
            </a:r>
          </a:p>
        </p:txBody>
      </p:sp>
      <p:cxnSp>
        <p:nvCxnSpPr>
          <p:cNvPr id="68" name="Connecteur droit 67">
            <a:extLst>
              <a:ext uri="{FF2B5EF4-FFF2-40B4-BE49-F238E27FC236}">
                <a16:creationId xmlns:a16="http://schemas.microsoft.com/office/drawing/2014/main" id="{840DF90F-2C2C-4AFF-9B0B-136693058AF2}"/>
              </a:ext>
            </a:extLst>
          </p:cNvPr>
          <p:cNvCxnSpPr>
            <a:cxnSpLocks/>
          </p:cNvCxnSpPr>
          <p:nvPr/>
        </p:nvCxnSpPr>
        <p:spPr>
          <a:xfrm>
            <a:off x="10868514" y="2242037"/>
            <a:ext cx="0" cy="209856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9" name="Rectangle : coins arrondis 68">
            <a:extLst>
              <a:ext uri="{FF2B5EF4-FFF2-40B4-BE49-F238E27FC236}">
                <a16:creationId xmlns:a16="http://schemas.microsoft.com/office/drawing/2014/main" id="{51DC35D9-10EE-4431-8E8A-EB57475C07DB}"/>
              </a:ext>
            </a:extLst>
          </p:cNvPr>
          <p:cNvSpPr/>
          <p:nvPr/>
        </p:nvSpPr>
        <p:spPr>
          <a:xfrm>
            <a:off x="10328514" y="1843129"/>
            <a:ext cx="1080000" cy="79782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Établissement de santé</a:t>
            </a:r>
          </a:p>
        </p:txBody>
      </p:sp>
      <p:sp>
        <p:nvSpPr>
          <p:cNvPr id="70" name="Rectangle : coins arrondis 69">
            <a:extLst>
              <a:ext uri="{FF2B5EF4-FFF2-40B4-BE49-F238E27FC236}">
                <a16:creationId xmlns:a16="http://schemas.microsoft.com/office/drawing/2014/main" id="{3D92BB89-A0C7-4030-A61E-6C5AEE7CA937}"/>
              </a:ext>
            </a:extLst>
          </p:cNvPr>
          <p:cNvSpPr/>
          <p:nvPr/>
        </p:nvSpPr>
        <p:spPr>
          <a:xfrm>
            <a:off x="10328514" y="2984869"/>
            <a:ext cx="1080000" cy="79782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900"/>
              <a:t>Radiologie</a:t>
            </a:r>
          </a:p>
        </p:txBody>
      </p:sp>
      <p:sp>
        <p:nvSpPr>
          <p:cNvPr id="71" name="Rectangle : coins arrondis 70">
            <a:extLst>
              <a:ext uri="{FF2B5EF4-FFF2-40B4-BE49-F238E27FC236}">
                <a16:creationId xmlns:a16="http://schemas.microsoft.com/office/drawing/2014/main" id="{E2581A27-C263-48E1-99D8-41BA05B5E458}"/>
              </a:ext>
            </a:extLst>
          </p:cNvPr>
          <p:cNvSpPr/>
          <p:nvPr/>
        </p:nvSpPr>
        <p:spPr>
          <a:xfrm>
            <a:off x="10304701" y="4106129"/>
            <a:ext cx="1080000" cy="468951"/>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900"/>
              <a:t>Imagerie médicale</a:t>
            </a:r>
          </a:p>
        </p:txBody>
      </p:sp>
      <p:sp>
        <p:nvSpPr>
          <p:cNvPr id="28" name="ZoneTexte 27">
            <a:extLst>
              <a:ext uri="{FF2B5EF4-FFF2-40B4-BE49-F238E27FC236}">
                <a16:creationId xmlns:a16="http://schemas.microsoft.com/office/drawing/2014/main" id="{84B7ED80-AA9D-4E8E-A7E4-2E48E2C20F22}"/>
              </a:ext>
            </a:extLst>
          </p:cNvPr>
          <p:cNvSpPr txBox="1"/>
          <p:nvPr/>
        </p:nvSpPr>
        <p:spPr>
          <a:xfrm>
            <a:off x="7945991" y="4945907"/>
            <a:ext cx="1080000" cy="246221"/>
          </a:xfrm>
          <a:prstGeom prst="rect">
            <a:avLst/>
          </a:prstGeom>
          <a:noFill/>
        </p:spPr>
        <p:txBody>
          <a:bodyPr wrap="square">
            <a:spAutoFit/>
          </a:bodyPr>
          <a:lstStyle/>
          <a:p>
            <a:pPr algn="ctr"/>
            <a:r>
              <a:rPr lang="fr-CA" sz="1000"/>
              <a:t>(structuré)</a:t>
            </a:r>
          </a:p>
        </p:txBody>
      </p:sp>
      <p:sp>
        <p:nvSpPr>
          <p:cNvPr id="31" name="ZoneTexte 30">
            <a:extLst>
              <a:ext uri="{FF2B5EF4-FFF2-40B4-BE49-F238E27FC236}">
                <a16:creationId xmlns:a16="http://schemas.microsoft.com/office/drawing/2014/main" id="{B5358554-A410-4B29-966F-8DBA60E385EC}"/>
              </a:ext>
            </a:extLst>
          </p:cNvPr>
          <p:cNvSpPr txBox="1"/>
          <p:nvPr/>
        </p:nvSpPr>
        <p:spPr>
          <a:xfrm>
            <a:off x="9130145" y="4945907"/>
            <a:ext cx="1080000" cy="246221"/>
          </a:xfrm>
          <a:prstGeom prst="rect">
            <a:avLst/>
          </a:prstGeom>
          <a:noFill/>
        </p:spPr>
        <p:txBody>
          <a:bodyPr wrap="square">
            <a:spAutoFit/>
          </a:bodyPr>
          <a:lstStyle/>
          <a:p>
            <a:pPr algn="ctr"/>
            <a:r>
              <a:rPr lang="fr-CA" sz="1000"/>
              <a:t>(semi - structuré)</a:t>
            </a:r>
          </a:p>
        </p:txBody>
      </p:sp>
      <p:sp>
        <p:nvSpPr>
          <p:cNvPr id="32" name="ZoneTexte 31">
            <a:extLst>
              <a:ext uri="{FF2B5EF4-FFF2-40B4-BE49-F238E27FC236}">
                <a16:creationId xmlns:a16="http://schemas.microsoft.com/office/drawing/2014/main" id="{130D7E5C-36D2-43C6-9BCA-9B5959BC1B66}"/>
              </a:ext>
            </a:extLst>
          </p:cNvPr>
          <p:cNvSpPr txBox="1"/>
          <p:nvPr/>
        </p:nvSpPr>
        <p:spPr>
          <a:xfrm>
            <a:off x="10304701" y="4945907"/>
            <a:ext cx="1080000" cy="246221"/>
          </a:xfrm>
          <a:prstGeom prst="rect">
            <a:avLst/>
          </a:prstGeom>
          <a:noFill/>
        </p:spPr>
        <p:txBody>
          <a:bodyPr wrap="square">
            <a:spAutoFit/>
          </a:bodyPr>
          <a:lstStyle/>
          <a:p>
            <a:pPr algn="ctr"/>
            <a:r>
              <a:rPr lang="fr-CA" sz="1000"/>
              <a:t>(non structuré)</a:t>
            </a:r>
          </a:p>
        </p:txBody>
      </p:sp>
      <p:sp>
        <p:nvSpPr>
          <p:cNvPr id="29" name="Rectangle : coins arrondis 28">
            <a:extLst>
              <a:ext uri="{FF2B5EF4-FFF2-40B4-BE49-F238E27FC236}">
                <a16:creationId xmlns:a16="http://schemas.microsoft.com/office/drawing/2014/main" id="{FB2EE18E-021A-0C83-7CD5-6B4D5390A7D2}"/>
              </a:ext>
            </a:extLst>
          </p:cNvPr>
          <p:cNvSpPr/>
          <p:nvPr/>
        </p:nvSpPr>
        <p:spPr>
          <a:xfrm>
            <a:off x="244156" y="5039662"/>
            <a:ext cx="1476000" cy="79782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A" sz="1400">
                <a:solidFill>
                  <a:srgbClr val="005DA1"/>
                </a:solidFill>
              </a:rPr>
              <a:t>Architecture des systèmes</a:t>
            </a:r>
            <a:br>
              <a:rPr lang="fr-CA" sz="1400">
                <a:solidFill>
                  <a:srgbClr val="005DA1"/>
                </a:solidFill>
              </a:rPr>
            </a:br>
            <a:r>
              <a:rPr lang="fr-CA" sz="1200">
                <a:solidFill>
                  <a:srgbClr val="005DA1"/>
                </a:solidFill>
              </a:rPr>
              <a:t>(sujets de données)</a:t>
            </a:r>
            <a:endParaRPr lang="fr-CA" sz="1400">
              <a:solidFill>
                <a:srgbClr val="005DA1"/>
              </a:solidFill>
            </a:endParaRPr>
          </a:p>
        </p:txBody>
      </p:sp>
      <p:sp>
        <p:nvSpPr>
          <p:cNvPr id="33" name="Rectangle : coins arrondis 32">
            <a:extLst>
              <a:ext uri="{FF2B5EF4-FFF2-40B4-BE49-F238E27FC236}">
                <a16:creationId xmlns:a16="http://schemas.microsoft.com/office/drawing/2014/main" id="{17F702A8-C7FD-1550-1C4A-7A83C45FD0CB}"/>
              </a:ext>
            </a:extLst>
          </p:cNvPr>
          <p:cNvSpPr/>
          <p:nvPr/>
        </p:nvSpPr>
        <p:spPr>
          <a:xfrm>
            <a:off x="1911111" y="5308084"/>
            <a:ext cx="3600000" cy="38412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CA" sz="1200">
                <a:solidFill>
                  <a:schemeClr val="dk1"/>
                </a:solidFill>
              </a:rPr>
              <a:t>Bases de données, fichiers, etc.</a:t>
            </a:r>
            <a:endParaRPr lang="fr-FR" sz="1200">
              <a:solidFill>
                <a:schemeClr val="dk1"/>
              </a:solidFill>
            </a:endParaRPr>
          </a:p>
        </p:txBody>
      </p:sp>
    </p:spTree>
    <p:extLst>
      <p:ext uri="{BB962C8B-B14F-4D97-AF65-F5344CB8AC3E}">
        <p14:creationId xmlns:p14="http://schemas.microsoft.com/office/powerpoint/2010/main" val="3283625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9383664-D14B-4D72-9A9D-F16EB571FE7A}"/>
              </a:ext>
            </a:extLst>
          </p:cNvPr>
          <p:cNvSpPr>
            <a:spLocks noGrp="1"/>
          </p:cNvSpPr>
          <p:nvPr>
            <p:ph type="title"/>
          </p:nvPr>
        </p:nvSpPr>
        <p:spPr/>
        <p:txBody>
          <a:bodyPr>
            <a:normAutofit fontScale="90000"/>
          </a:bodyPr>
          <a:lstStyle/>
          <a:p>
            <a:r>
              <a:rPr lang="fr-CA"/>
              <a:t>Volontés et action</a:t>
            </a:r>
          </a:p>
        </p:txBody>
      </p:sp>
      <p:sp>
        <p:nvSpPr>
          <p:cNvPr id="2" name="Espace réservé du contenu 1">
            <a:extLst>
              <a:ext uri="{FF2B5EF4-FFF2-40B4-BE49-F238E27FC236}">
                <a16:creationId xmlns:a16="http://schemas.microsoft.com/office/drawing/2014/main" id="{874E467A-A2B7-42A9-BB6A-85CAD99F6470}"/>
              </a:ext>
            </a:extLst>
          </p:cNvPr>
          <p:cNvSpPr>
            <a:spLocks noGrp="1"/>
          </p:cNvSpPr>
          <p:nvPr>
            <p:ph idx="1"/>
          </p:nvPr>
        </p:nvSpPr>
        <p:spPr/>
        <p:txBody>
          <a:bodyPr>
            <a:normAutofit fontScale="92500" lnSpcReduction="20000"/>
          </a:bodyPr>
          <a:lstStyle/>
          <a:p>
            <a:pPr marL="0" indent="0">
              <a:buNone/>
            </a:pPr>
            <a:r>
              <a:rPr lang="fr-CA"/>
              <a:t>Volontés</a:t>
            </a:r>
          </a:p>
          <a:p>
            <a:r>
              <a:rPr lang="fr-CA"/>
              <a:t>Compréhension commune des périmètres d’action de chacun des partenaires</a:t>
            </a:r>
          </a:p>
          <a:p>
            <a:r>
              <a:rPr lang="fr-CA"/>
              <a:t>Échange d’expertise</a:t>
            </a:r>
          </a:p>
          <a:p>
            <a:r>
              <a:rPr lang="fr-CA"/>
              <a:t>Cocréation, validation et diffusion de pratique communes en gestion de l’information gouvernementale (GIG)</a:t>
            </a:r>
          </a:p>
          <a:p>
            <a:endParaRPr lang="fr-CA"/>
          </a:p>
          <a:p>
            <a:pPr marL="0" indent="0">
              <a:buNone/>
            </a:pPr>
            <a:r>
              <a:rPr lang="fr-CA"/>
              <a:t>Action</a:t>
            </a:r>
          </a:p>
          <a:p>
            <a:r>
              <a:rPr lang="fr-CA"/>
              <a:t>Mise en place d’une Table de concertation Bibliothèque et Archives nationales du Québec – MCN</a:t>
            </a:r>
          </a:p>
          <a:p>
            <a:pPr algn="just">
              <a:lnSpc>
                <a:spcPct val="107000"/>
              </a:lnSpc>
              <a:spcBef>
                <a:spcPts val="1200"/>
              </a:spcBef>
              <a:spcAft>
                <a:spcPts val="1200"/>
              </a:spcAft>
            </a:pPr>
            <a:r>
              <a:rPr lang="fr-CA" sz="1800">
                <a:effectLst/>
                <a:latin typeface="Calibri" panose="020F0502020204030204" pitchFamily="34" charset="0"/>
                <a:ea typeface="Calibri" panose="020F0502020204030204" pitchFamily="34" charset="0"/>
                <a:cs typeface="Times New Roman" panose="02020603050405020304" pitchFamily="18" charset="0"/>
              </a:rPr>
              <a:t>Lieu d’arrimage et d’échanges, la Table de concertation a pour mandat de soutenir efficacement les organismes publics afin d’accélérer et faciliter la GIG en sein de l’État en favorisant notamment l’ouverture, la collaboration et le travail de cocréation entre toutes les parties prenantes.</a:t>
            </a:r>
          </a:p>
          <a:p>
            <a:endParaRPr lang="fr-CA"/>
          </a:p>
          <a:p>
            <a:endParaRPr lang="fr-CA"/>
          </a:p>
        </p:txBody>
      </p:sp>
      <p:sp>
        <p:nvSpPr>
          <p:cNvPr id="4" name="Espace réservé du texte 3">
            <a:extLst>
              <a:ext uri="{FF2B5EF4-FFF2-40B4-BE49-F238E27FC236}">
                <a16:creationId xmlns:a16="http://schemas.microsoft.com/office/drawing/2014/main" id="{7F146ABD-E975-497C-8618-DCFEAFB8EC11}"/>
              </a:ext>
            </a:extLst>
          </p:cNvPr>
          <p:cNvSpPr>
            <a:spLocks noGrp="1"/>
          </p:cNvSpPr>
          <p:nvPr>
            <p:ph type="body" sz="quarter" idx="10"/>
          </p:nvPr>
        </p:nvSpPr>
        <p:spPr/>
        <p:txBody>
          <a:bodyPr/>
          <a:lstStyle/>
          <a:p>
            <a:r>
              <a:rPr lang="fr-CA"/>
              <a:t>Gestion de l’information gouvernementale et gestion des données numériques</a:t>
            </a:r>
          </a:p>
        </p:txBody>
      </p:sp>
      <p:sp>
        <p:nvSpPr>
          <p:cNvPr id="6" name="Espace réservé du numéro de diapositive 5">
            <a:extLst>
              <a:ext uri="{FF2B5EF4-FFF2-40B4-BE49-F238E27FC236}">
                <a16:creationId xmlns:a16="http://schemas.microsoft.com/office/drawing/2014/main" id="{5A42B2D8-C55C-4357-B3DF-600DF5B757A2}"/>
              </a:ext>
            </a:extLst>
          </p:cNvPr>
          <p:cNvSpPr>
            <a:spLocks noGrp="1"/>
          </p:cNvSpPr>
          <p:nvPr>
            <p:ph type="sldNum" sz="quarter" idx="11"/>
          </p:nvPr>
        </p:nvSpPr>
        <p:spPr/>
        <p:txBody>
          <a:bodyPr/>
          <a:lstStyle/>
          <a:p>
            <a:fld id="{511EA75C-EC4C-4D33-ACF8-A8544E993E0B}" type="slidenum">
              <a:rPr lang="fr-CA" smtClean="0"/>
              <a:pPr/>
              <a:t>7</a:t>
            </a:fld>
            <a:endParaRPr lang="fr-CA"/>
          </a:p>
        </p:txBody>
      </p:sp>
    </p:spTree>
    <p:extLst>
      <p:ext uri="{BB962C8B-B14F-4D97-AF65-F5344CB8AC3E}">
        <p14:creationId xmlns:p14="http://schemas.microsoft.com/office/powerpoint/2010/main" val="1819420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ED32B5CB-C263-49C1-BBDE-AC7017B36093}"/>
              </a:ext>
            </a:extLst>
          </p:cNvPr>
          <p:cNvSpPr>
            <a:spLocks noGrp="1"/>
          </p:cNvSpPr>
          <p:nvPr>
            <p:ph type="title"/>
          </p:nvPr>
        </p:nvSpPr>
        <p:spPr/>
        <p:txBody>
          <a:bodyPr>
            <a:normAutofit fontScale="90000"/>
          </a:bodyPr>
          <a:lstStyle/>
          <a:p>
            <a:r>
              <a:rPr lang="fr-CA"/>
              <a:t>Données numériques gouvernementales</a:t>
            </a:r>
          </a:p>
        </p:txBody>
      </p:sp>
      <p:sp>
        <p:nvSpPr>
          <p:cNvPr id="2" name="Espace réservé du contenu 1">
            <a:extLst>
              <a:ext uri="{FF2B5EF4-FFF2-40B4-BE49-F238E27FC236}">
                <a16:creationId xmlns:a16="http://schemas.microsoft.com/office/drawing/2014/main" id="{580873A7-1D64-4333-AC45-124D56E3E2DC}"/>
              </a:ext>
            </a:extLst>
          </p:cNvPr>
          <p:cNvSpPr>
            <a:spLocks noGrp="1"/>
          </p:cNvSpPr>
          <p:nvPr>
            <p:ph idx="1"/>
          </p:nvPr>
        </p:nvSpPr>
        <p:spPr/>
        <p:txBody>
          <a:bodyPr>
            <a:normAutofit/>
          </a:bodyPr>
          <a:lstStyle/>
          <a:p>
            <a:r>
              <a:rPr lang="fr-CA"/>
              <a:t>Mettre en place la communauté de pratique des gestionnaires délégués</a:t>
            </a:r>
          </a:p>
          <a:p>
            <a:pPr lvl="1"/>
            <a:r>
              <a:rPr lang="fr-CA"/>
              <a:t>Identifier les représentants des organismes publics (OP) qui contribueront activement à celle-ci</a:t>
            </a:r>
          </a:p>
          <a:p>
            <a:pPr lvl="2"/>
            <a:r>
              <a:rPr lang="fr-CA"/>
              <a:t>Gestionnaires et professionnels</a:t>
            </a:r>
          </a:p>
          <a:p>
            <a:r>
              <a:rPr lang="fr-CA"/>
              <a:t>Proposer une stratégie d’inventaire (1</a:t>
            </a:r>
            <a:r>
              <a:rPr lang="fr-CA" baseline="30000"/>
              <a:t>ère</a:t>
            </a:r>
            <a:r>
              <a:rPr lang="fr-CA"/>
              <a:t> itération)</a:t>
            </a:r>
          </a:p>
          <a:p>
            <a:pPr lvl="1"/>
            <a:r>
              <a:rPr lang="fr-CA"/>
              <a:t>Sous-comité – Transformation numérique et données gouvernementales (TNDG)</a:t>
            </a:r>
          </a:p>
          <a:p>
            <a:pPr lvl="1"/>
            <a:r>
              <a:rPr lang="fr-CA"/>
              <a:t>Comité de gouvernances en ressources informationnelles (CGRI)</a:t>
            </a:r>
          </a:p>
          <a:p>
            <a:pPr lvl="1"/>
            <a:endParaRPr lang="fr-CA" sz="1400"/>
          </a:p>
          <a:p>
            <a:r>
              <a:rPr lang="fr-CA"/>
              <a:t>Proposer un énoncé de mandat pour camper la portée d’une analyse d’opportunité en matière de gestion documentaire de niveau gouvernemental</a:t>
            </a:r>
          </a:p>
        </p:txBody>
      </p:sp>
      <p:sp>
        <p:nvSpPr>
          <p:cNvPr id="4" name="Espace réservé du texte 3">
            <a:extLst>
              <a:ext uri="{FF2B5EF4-FFF2-40B4-BE49-F238E27FC236}">
                <a16:creationId xmlns:a16="http://schemas.microsoft.com/office/drawing/2014/main" id="{7587BE0F-AE2A-46D7-B3ED-EC31BB8B6D90}"/>
              </a:ext>
            </a:extLst>
          </p:cNvPr>
          <p:cNvSpPr>
            <a:spLocks noGrp="1"/>
          </p:cNvSpPr>
          <p:nvPr>
            <p:ph type="body" sz="quarter" idx="10"/>
          </p:nvPr>
        </p:nvSpPr>
        <p:spPr/>
        <p:txBody>
          <a:bodyPr/>
          <a:lstStyle/>
          <a:p>
            <a:r>
              <a:rPr lang="fr-CA"/>
              <a:t>Prochaines étapes</a:t>
            </a:r>
          </a:p>
        </p:txBody>
      </p:sp>
      <p:sp>
        <p:nvSpPr>
          <p:cNvPr id="6" name="Espace réservé du numéro de diapositive 5">
            <a:extLst>
              <a:ext uri="{FF2B5EF4-FFF2-40B4-BE49-F238E27FC236}">
                <a16:creationId xmlns:a16="http://schemas.microsoft.com/office/drawing/2014/main" id="{11F677A8-36D4-44DC-A576-107ED7CFFC0E}"/>
              </a:ext>
            </a:extLst>
          </p:cNvPr>
          <p:cNvSpPr>
            <a:spLocks noGrp="1"/>
          </p:cNvSpPr>
          <p:nvPr>
            <p:ph type="sldNum" sz="quarter" idx="11"/>
          </p:nvPr>
        </p:nvSpPr>
        <p:spPr/>
        <p:txBody>
          <a:bodyPr/>
          <a:lstStyle/>
          <a:p>
            <a:fld id="{511EA75C-EC4C-4D33-ACF8-A8544E993E0B}" type="slidenum">
              <a:rPr lang="fr-CA" smtClean="0"/>
              <a:pPr/>
              <a:t>8</a:t>
            </a:fld>
            <a:endParaRPr lang="fr-CA"/>
          </a:p>
        </p:txBody>
      </p:sp>
    </p:spTree>
    <p:extLst>
      <p:ext uri="{BB962C8B-B14F-4D97-AF65-F5344CB8AC3E}">
        <p14:creationId xmlns:p14="http://schemas.microsoft.com/office/powerpoint/2010/main" val="797592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3"/>
</p:tagLst>
</file>

<file path=ppt/tags/tag2.xml><?xml version="1.0" encoding="utf-8"?>
<p:tagLst xmlns:a="http://schemas.openxmlformats.org/drawingml/2006/main" xmlns:r="http://schemas.openxmlformats.org/officeDocument/2006/relationships" xmlns:p="http://schemas.openxmlformats.org/presentationml/2006/main">
  <p:tag name="NUM" val="6"/>
</p:tagLst>
</file>

<file path=ppt/tags/tag3.xml><?xml version="1.0" encoding="utf-8"?>
<p:tagLst xmlns:a="http://schemas.openxmlformats.org/drawingml/2006/main" xmlns:r="http://schemas.openxmlformats.org/officeDocument/2006/relationships" xmlns:p="http://schemas.openxmlformats.org/presentationml/2006/main">
  <p:tag name="NUM" val="6"/>
</p:tagLst>
</file>

<file path=ppt/tags/tag4.xml><?xml version="1.0" encoding="utf-8"?>
<p:tagLst xmlns:a="http://schemas.openxmlformats.org/drawingml/2006/main" xmlns:r="http://schemas.openxmlformats.org/officeDocument/2006/relationships" xmlns:p="http://schemas.openxmlformats.org/presentationml/2006/main">
  <p:tag name="NUM" val="6"/>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Thème Office">
  <a:themeElements>
    <a:clrScheme name="Personnalisé 10">
      <a:dk1>
        <a:srgbClr val="2D2E83"/>
      </a:dk1>
      <a:lt1>
        <a:sysClr val="window" lastClr="FFFFFF"/>
      </a:lt1>
      <a:dk2>
        <a:srgbClr val="38A7DE"/>
      </a:dk2>
      <a:lt2>
        <a:srgbClr val="BDE3F2"/>
      </a:lt2>
      <a:accent1>
        <a:srgbClr val="005DA1"/>
      </a:accent1>
      <a:accent2>
        <a:srgbClr val="3B85C4"/>
      </a:accent2>
      <a:accent3>
        <a:srgbClr val="4DC0DF"/>
      </a:accent3>
      <a:accent4>
        <a:srgbClr val="2FB7C2"/>
      </a:accent4>
      <a:accent5>
        <a:srgbClr val="2FB7C2"/>
      </a:accent5>
      <a:accent6>
        <a:srgbClr val="F7F109"/>
      </a:accent6>
      <a:hlink>
        <a:srgbClr val="0000FF"/>
      </a:hlink>
      <a:folHlink>
        <a:srgbClr val="002060"/>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bfa723f6-532a-48e3-bced-dc913a5f02e0">
      <UserInfo>
        <DisplayName>Hang, Dieu</DisplayName>
        <AccountId>12</AccountId>
        <AccountType/>
      </UserInfo>
      <UserInfo>
        <DisplayName>Asselin, Stéphane</DisplayName>
        <AccountId>14</AccountId>
        <AccountType/>
      </UserInfo>
      <UserInfo>
        <DisplayName>Painchaud, Vincent</DisplayName>
        <AccountId>20</AccountId>
        <AccountType/>
      </UserInfo>
    </SharedWithUsers>
    <MediaLengthInSeconds xmlns="686ff991-341e-4a42-8450-c9f755263d4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A36EA8908E9064FADA3B03771A760FF" ma:contentTypeVersion="16" ma:contentTypeDescription="Crée un document." ma:contentTypeScope="" ma:versionID="59e4dccb0a0c9efee3c9a6af4e7bffa8">
  <xsd:schema xmlns:xsd="http://www.w3.org/2001/XMLSchema" xmlns:xs="http://www.w3.org/2001/XMLSchema" xmlns:p="http://schemas.microsoft.com/office/2006/metadata/properties" xmlns:ns1="http://schemas.microsoft.com/sharepoint/v3" xmlns:ns2="686ff991-341e-4a42-8450-c9f755263d40" xmlns:ns3="bfa723f6-532a-48e3-bced-dc913a5f02e0" targetNamespace="http://schemas.microsoft.com/office/2006/metadata/properties" ma:root="true" ma:fieldsID="730d3cfd4c80280c983baeecd2242f11" ns1:_="" ns2:_="" ns3:_="">
    <xsd:import namespace="http://schemas.microsoft.com/sharepoint/v3"/>
    <xsd:import namespace="686ff991-341e-4a42-8450-c9f755263d40"/>
    <xsd:import namespace="bfa723f6-532a-48e3-bced-dc913a5f02e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Propriétés de la stratégie de conformité unifiée" ma:hidden="true" ma:internalName="_ip_UnifiedCompliancePolicyProperties">
      <xsd:simpleType>
        <xsd:restriction base="dms:Note"/>
      </xsd:simpleType>
    </xsd:element>
    <xsd:element name="_ip_UnifiedCompliancePolicyUIAction" ma:index="22"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86ff991-341e-4a42-8450-c9f755263d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fa723f6-532a-48e3-bced-dc913a5f02e0"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C271EE-305B-4C58-AE6F-3FCCEA84DA57}">
  <ds:schemaRefs>
    <ds:schemaRef ds:uri="686ff991-341e-4a42-8450-c9f755263d40"/>
    <ds:schemaRef ds:uri="bfa723f6-532a-48e3-bced-dc913a5f02e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4DC3691-88B5-42A4-8471-52713B8D0ADB}">
  <ds:schemaRefs>
    <ds:schemaRef ds:uri="686ff991-341e-4a42-8450-c9f755263d40"/>
    <ds:schemaRef ds:uri="bfa723f6-532a-48e3-bced-dc913a5f02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66EE8D9-1AFD-4101-BD77-5103304512D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991</Words>
  <Application>Microsoft Office PowerPoint</Application>
  <PresentationFormat>Grand écran</PresentationFormat>
  <Paragraphs>125</Paragraphs>
  <Slides>8</Slides>
  <Notes>5</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Arial Narrow</vt:lpstr>
      <vt:lpstr>Calibri</vt:lpstr>
      <vt:lpstr>Calibri Light</vt:lpstr>
      <vt:lpstr>Times New Roman</vt:lpstr>
      <vt:lpstr>Thème Office</vt:lpstr>
      <vt:lpstr>Gestion des données numériques gouvernementales</vt:lpstr>
      <vt:lpstr>Données numériques gouvernementales</vt:lpstr>
      <vt:lpstr>Données numériques gouvernementales</vt:lpstr>
      <vt:lpstr>Données numériques gouvernementales</vt:lpstr>
      <vt:lpstr>Données numériques gouvernementales</vt:lpstr>
      <vt:lpstr>Données numériques gouvernementales</vt:lpstr>
      <vt:lpstr>Volontés et action</vt:lpstr>
      <vt:lpstr>Données numériques gouvernementales</vt:lpstr>
    </vt:vector>
  </TitlesOfParts>
  <Company>Ministère du Conseil exécutif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GDNG - Congrès des archivistes - 25 mai 2022</dc:title>
  <dc:creator>Côté, Denis (DGDNGO)</dc:creator>
  <cp:lastModifiedBy>Sénécal, Sylvain</cp:lastModifiedBy>
  <cp:revision>3</cp:revision>
  <dcterms:created xsi:type="dcterms:W3CDTF">2019-04-02T14:08:11Z</dcterms:created>
  <dcterms:modified xsi:type="dcterms:W3CDTF">2022-05-23T14:39:26Z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0x0101006A36EA8908E9064FADA3B03771A760FF</vt:lpwstr>
  </property>
  <property fmtid="{D5CDD505-2E9C-101B-9397-08002B2CF9AE}" pid="3" name="Order">
    <vt:r8>187600</vt:r8>
  </property>
  <property fmtid="{D5CDD505-2E9C-101B-9397-08002B2CF9AE}" pid="4" name="_ExtendedDescription">
    <vt:lpwstr/>
  </property>
  <property fmtid="{D5CDD505-2E9C-101B-9397-08002B2CF9AE}" pid="5" name="TriggerFlowInfo">
    <vt:lpwstr/>
  </property>
  <property fmtid="{D5CDD505-2E9C-101B-9397-08002B2CF9AE}" pid="6" name="ComplianceAssetId">
    <vt:lpwstr/>
  </property>
</Properties>
</file>